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Fira Code Light"/>
      <p:regular r:id="rId18"/>
      <p:bold r:id="rId19"/>
    </p:embeddedFont>
    <p:embeddedFont>
      <p:font typeface="Fira Code"/>
      <p:regular r:id="rId20"/>
      <p:bold r:id="rId21"/>
    </p:embeddedFont>
    <p:embeddedFont>
      <p:font typeface="Oswal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Code-regular.fntdata"/><Relationship Id="rId11" Type="http://schemas.openxmlformats.org/officeDocument/2006/relationships/slide" Target="slides/slide6.xml"/><Relationship Id="rId22" Type="http://schemas.openxmlformats.org/officeDocument/2006/relationships/font" Target="fonts/Oswald-regular.fntdata"/><Relationship Id="rId10" Type="http://schemas.openxmlformats.org/officeDocument/2006/relationships/slide" Target="slides/slide5.xml"/><Relationship Id="rId21" Type="http://schemas.openxmlformats.org/officeDocument/2006/relationships/font" Target="fonts/FiraCode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swa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FiraCodeLight-bold.fntdata"/><Relationship Id="rId6" Type="http://schemas.openxmlformats.org/officeDocument/2006/relationships/slide" Target="slides/slide1.xml"/><Relationship Id="rId18" Type="http://schemas.openxmlformats.org/officeDocument/2006/relationships/font" Target="fonts/FiraCode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2f6446498f_3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2f6446498f_3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2f6446498f_3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12f6446498f_3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2f6446498f_3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2f6446498f_3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f6446498f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f6446498f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2f6446498f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2f6446498f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2f6446498f_3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2f6446498f_3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f6446498f_3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f6446498f_3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2f6446498f_3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2f6446498f_3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2f6446498f_3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2f6446498f_3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2f6446498f_3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2f6446498f_3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2f6446498f_3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2f6446498f_3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720000" y="740100"/>
            <a:ext cx="7704000" cy="36633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1 1">
  <p:cSld name="CUSTOM_3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1 1 1">
  <p:cSld name="CUSTOM_3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/>
          <p:nvPr/>
        </p:nvSpPr>
        <p:spPr>
          <a:xfrm>
            <a:off x="720000" y="1151575"/>
            <a:ext cx="7704000" cy="35667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2"/>
          <p:cNvSpPr txBox="1"/>
          <p:nvPr>
            <p:ph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nas">
  <p:cSld name="CUSTOM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/>
          <p:nvPr/>
        </p:nvSpPr>
        <p:spPr>
          <a:xfrm>
            <a:off x="872400" y="1151575"/>
            <a:ext cx="3803100" cy="3604200"/>
          </a:xfrm>
          <a:prstGeom prst="roundRect">
            <a:avLst>
              <a:gd fmla="val 4651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/>
          <p:nvPr/>
        </p:nvSpPr>
        <p:spPr>
          <a:xfrm>
            <a:off x="4773300" y="1151575"/>
            <a:ext cx="3803100" cy="3604200"/>
          </a:xfrm>
          <a:prstGeom prst="roundRect">
            <a:avLst>
              <a:gd fmla="val 4651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 txBox="1"/>
          <p:nvPr>
            <p:ph type="title"/>
          </p:nvPr>
        </p:nvSpPr>
        <p:spPr>
          <a:xfrm>
            <a:off x="1250700" y="2492800"/>
            <a:ext cx="30465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6" name="Google Shape;66;p13"/>
          <p:cNvSpPr txBox="1"/>
          <p:nvPr>
            <p:ph idx="1" type="subTitle"/>
          </p:nvPr>
        </p:nvSpPr>
        <p:spPr>
          <a:xfrm>
            <a:off x="1067700" y="3883900"/>
            <a:ext cx="3412500" cy="7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7" name="Google Shape;67;p13"/>
          <p:cNvSpPr txBox="1"/>
          <p:nvPr>
            <p:ph idx="2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3" type="title"/>
          </p:nvPr>
        </p:nvSpPr>
        <p:spPr>
          <a:xfrm>
            <a:off x="5151600" y="2492800"/>
            <a:ext cx="30465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9" name="Google Shape;69;p13"/>
          <p:cNvSpPr txBox="1"/>
          <p:nvPr>
            <p:ph idx="4" type="subTitle"/>
          </p:nvPr>
        </p:nvSpPr>
        <p:spPr>
          <a:xfrm>
            <a:off x="4968600" y="3883900"/>
            <a:ext cx="3412500" cy="7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nas">
  <p:cSld name="CUSTOM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/>
          <p:nvPr/>
        </p:nvSpPr>
        <p:spPr>
          <a:xfrm>
            <a:off x="723675" y="1151575"/>
            <a:ext cx="2504700" cy="3604500"/>
          </a:xfrm>
          <a:prstGeom prst="roundRect">
            <a:avLst>
              <a:gd fmla="val 6193" name="adj"/>
            </a:avLst>
          </a:prstGeom>
          <a:solidFill>
            <a:srgbClr val="29283D"/>
          </a:solidFill>
          <a:ln>
            <a:noFill/>
          </a:ln>
          <a:effectLst>
            <a:outerShdw blurRad="57150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3319694" y="1151575"/>
            <a:ext cx="2504700" cy="3604500"/>
          </a:xfrm>
          <a:prstGeom prst="roundRect">
            <a:avLst>
              <a:gd fmla="val 6193" name="adj"/>
            </a:avLst>
          </a:prstGeom>
          <a:solidFill>
            <a:srgbClr val="29283D"/>
          </a:solidFill>
          <a:ln>
            <a:noFill/>
          </a:ln>
          <a:effectLst>
            <a:outerShdw blurRad="57150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5915725" y="1151575"/>
            <a:ext cx="2504700" cy="3604500"/>
          </a:xfrm>
          <a:prstGeom prst="roundRect">
            <a:avLst>
              <a:gd fmla="val 6193" name="adj"/>
            </a:avLst>
          </a:prstGeom>
          <a:solidFill>
            <a:srgbClr val="29283D"/>
          </a:solidFill>
          <a:ln>
            <a:noFill/>
          </a:ln>
          <a:effectLst>
            <a:outerShdw blurRad="57150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891995" y="2553275"/>
            <a:ext cx="21762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891995" y="3023144"/>
            <a:ext cx="2176200" cy="9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2E2E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720000" y="540000"/>
            <a:ext cx="7778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4"/>
          <p:cNvSpPr txBox="1"/>
          <p:nvPr>
            <p:ph type="title"/>
          </p:nvPr>
        </p:nvSpPr>
        <p:spPr>
          <a:xfrm>
            <a:off x="917475" y="1563400"/>
            <a:ext cx="21171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8" name="Google Shape;78;p14"/>
          <p:cNvSpPr txBox="1"/>
          <p:nvPr>
            <p:ph idx="1" type="subTitle"/>
          </p:nvPr>
        </p:nvSpPr>
        <p:spPr>
          <a:xfrm>
            <a:off x="859275" y="3173375"/>
            <a:ext cx="2233500" cy="7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9" name="Google Shape;79;p14"/>
          <p:cNvSpPr txBox="1"/>
          <p:nvPr>
            <p:ph idx="2" type="title"/>
          </p:nvPr>
        </p:nvSpPr>
        <p:spPr>
          <a:xfrm>
            <a:off x="3513500" y="1563400"/>
            <a:ext cx="21171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" name="Google Shape;80;p14"/>
          <p:cNvSpPr txBox="1"/>
          <p:nvPr>
            <p:ph idx="3" type="subTitle"/>
          </p:nvPr>
        </p:nvSpPr>
        <p:spPr>
          <a:xfrm>
            <a:off x="3455300" y="3173375"/>
            <a:ext cx="2233500" cy="7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1" name="Google Shape;81;p14"/>
          <p:cNvSpPr txBox="1"/>
          <p:nvPr>
            <p:ph idx="4" type="title"/>
          </p:nvPr>
        </p:nvSpPr>
        <p:spPr>
          <a:xfrm>
            <a:off x="6134100" y="1563400"/>
            <a:ext cx="21171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2" name="Google Shape;82;p14"/>
          <p:cNvSpPr txBox="1"/>
          <p:nvPr>
            <p:ph idx="5" type="subTitle"/>
          </p:nvPr>
        </p:nvSpPr>
        <p:spPr>
          <a:xfrm>
            <a:off x="6075900" y="3173375"/>
            <a:ext cx="2233500" cy="7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3" name="Google Shape;83;p14"/>
          <p:cNvSpPr txBox="1"/>
          <p:nvPr>
            <p:ph idx="6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/>
          <p:nvPr/>
        </p:nvSpPr>
        <p:spPr>
          <a:xfrm>
            <a:off x="720000" y="740100"/>
            <a:ext cx="7704000" cy="36633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720000" y="740100"/>
            <a:ext cx="7704000" cy="36633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3" name="Google Shape;93;p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720000" y="740100"/>
            <a:ext cx="7704000" cy="36633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1">
  <p:cSld name="CUSTOM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720000" y="740100"/>
            <a:ext cx="7704000" cy="36633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720000" y="740100"/>
            <a:ext cx="7704000" cy="36633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951150" y="910900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1803000" y="1619525"/>
            <a:ext cx="5538000" cy="26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720000" y="740100"/>
            <a:ext cx="7704000" cy="36633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>
            <p:ph type="title"/>
          </p:nvPr>
        </p:nvSpPr>
        <p:spPr>
          <a:xfrm>
            <a:off x="951150" y="910900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720000" y="740100"/>
            <a:ext cx="7704000" cy="36633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/>
          <p:nvPr/>
        </p:nvSpPr>
        <p:spPr>
          <a:xfrm>
            <a:off x="720000" y="740100"/>
            <a:ext cx="7704000" cy="36633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/>
          <p:nvPr/>
        </p:nvSpPr>
        <p:spPr>
          <a:xfrm>
            <a:off x="720000" y="740100"/>
            <a:ext cx="7704000" cy="36633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>
            <a:off x="3729100" y="444450"/>
            <a:ext cx="4836000" cy="4254600"/>
          </a:xfrm>
          <a:prstGeom prst="roundRect">
            <a:avLst>
              <a:gd fmla="val 3982" name="adj"/>
            </a:avLst>
          </a:prstGeom>
          <a:solidFill>
            <a:srgbClr val="29283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396825" y="773900"/>
            <a:ext cx="3247200" cy="11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1E1E2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8424000" y="209250"/>
            <a:ext cx="433550" cy="78899"/>
            <a:chOff x="8424000" y="285450"/>
            <a:chExt cx="433550" cy="78899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8424000" y="324895"/>
              <a:ext cx="789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" name="Google Shape;8;p1"/>
            <p:cNvSpPr/>
            <p:nvPr/>
          </p:nvSpPr>
          <p:spPr>
            <a:xfrm>
              <a:off x="8605260" y="285810"/>
              <a:ext cx="78300" cy="78300"/>
            </a:xfrm>
            <a:prstGeom prst="roundRect">
              <a:avLst>
                <a:gd fmla="val 16667" name="adj"/>
              </a:avLst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" name="Google Shape;9;p1"/>
            <p:cNvGrpSpPr/>
            <p:nvPr/>
          </p:nvGrpSpPr>
          <p:grpSpPr>
            <a:xfrm>
              <a:off x="8785929" y="285450"/>
              <a:ext cx="71621" cy="78899"/>
              <a:chOff x="3621700" y="273825"/>
              <a:chExt cx="100875" cy="111125"/>
            </a:xfrm>
          </p:grpSpPr>
          <p:cxnSp>
            <p:nvCxnSpPr>
              <p:cNvPr id="10" name="Google Shape;10;p1"/>
              <p:cNvCxnSpPr/>
              <p:nvPr/>
            </p:nvCxnSpPr>
            <p:spPr>
              <a:xfrm>
                <a:off x="3627175" y="274850"/>
                <a:ext cx="95400" cy="110100"/>
              </a:xfrm>
              <a:prstGeom prst="straightConnector1">
                <a:avLst/>
              </a:prstGeom>
              <a:noFill/>
              <a:ln cap="rnd" cmpd="sng" w="9525">
                <a:solidFill>
                  <a:srgbClr val="E2E2E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" name="Google Shape;11;p1"/>
              <p:cNvCxnSpPr/>
              <p:nvPr/>
            </p:nvCxnSpPr>
            <p:spPr>
              <a:xfrm flipH="1">
                <a:off x="3621700" y="273825"/>
                <a:ext cx="95400" cy="110100"/>
              </a:xfrm>
              <a:prstGeom prst="straightConnector1">
                <a:avLst/>
              </a:prstGeom>
              <a:noFill/>
              <a:ln cap="rnd" cmpd="sng" w="9525">
                <a:solidFill>
                  <a:srgbClr val="E2E2E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2" name="Google Shape;12;p1"/>
          <p:cNvSpPr txBox="1"/>
          <p:nvPr>
            <p:ph type="title"/>
          </p:nvPr>
        </p:nvSpPr>
        <p:spPr>
          <a:xfrm>
            <a:off x="951150" y="910900"/>
            <a:ext cx="7241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swald"/>
              <a:buNone/>
              <a:defRPr b="1" sz="2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1803000" y="1619525"/>
            <a:ext cx="5538000" cy="26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Code"/>
              <a:buChar char="●"/>
              <a:defRPr sz="18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e-evaristo/4dev-bank" TargetMode="External"/><Relationship Id="rId4" Type="http://schemas.openxmlformats.org/officeDocument/2006/relationships/hyperlink" Target="https://github.com/e-evaristo/4dev-bank" TargetMode="External"/><Relationship Id="rId5" Type="http://schemas.openxmlformats.org/officeDocument/2006/relationships/hyperlink" Target="https://github.com/e-evaristo/4dev-bank" TargetMode="External"/><Relationship Id="rId6" Type="http://schemas.openxmlformats.org/officeDocument/2006/relationships/hyperlink" Target="https://lustrous-churros-7d1515.netlify.app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926425" y="2694600"/>
            <a:ext cx="35136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EEEEEE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Projeto de SPA trade4Dev</a:t>
            </a:r>
            <a:endParaRPr sz="1600">
              <a:solidFill>
                <a:srgbClr val="EEEEEE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926425" y="1392025"/>
            <a:ext cx="40878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/4DEVBANK</a:t>
            </a:r>
            <a:r>
              <a:rPr b="1" lang="pt-BR" sz="5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b="1" sz="5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01" name="Google Shape;101;p17"/>
          <p:cNvGrpSpPr/>
          <p:nvPr/>
        </p:nvGrpSpPr>
        <p:grpSpPr>
          <a:xfrm>
            <a:off x="5375029" y="1818088"/>
            <a:ext cx="2224098" cy="1884607"/>
            <a:chOff x="5375029" y="1818088"/>
            <a:chExt cx="2224098" cy="1884607"/>
          </a:xfrm>
        </p:grpSpPr>
        <p:sp>
          <p:nvSpPr>
            <p:cNvPr id="102" name="Google Shape;102;p17"/>
            <p:cNvSpPr/>
            <p:nvPr/>
          </p:nvSpPr>
          <p:spPr>
            <a:xfrm>
              <a:off x="6273950" y="3298356"/>
              <a:ext cx="426300" cy="396873"/>
            </a:xfrm>
            <a:custGeom>
              <a:rect b="b" l="l" r="r" t="t"/>
              <a:pathLst>
                <a:path extrusionOk="0" h="15982" w="17167">
                  <a:moveTo>
                    <a:pt x="1" y="0"/>
                  </a:moveTo>
                  <a:lnTo>
                    <a:pt x="1" y="15982"/>
                  </a:lnTo>
                  <a:lnTo>
                    <a:pt x="17167" y="15982"/>
                  </a:lnTo>
                  <a:lnTo>
                    <a:pt x="17167" y="0"/>
                  </a:ln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7"/>
            <p:cNvSpPr/>
            <p:nvPr/>
          </p:nvSpPr>
          <p:spPr>
            <a:xfrm>
              <a:off x="6154104" y="3665446"/>
              <a:ext cx="666008" cy="37249"/>
            </a:xfrm>
            <a:custGeom>
              <a:rect b="b" l="l" r="r" t="t"/>
              <a:pathLst>
                <a:path extrusionOk="0" h="1500" w="26820">
                  <a:moveTo>
                    <a:pt x="938" y="1"/>
                  </a:moveTo>
                  <a:cubicBezTo>
                    <a:pt x="423" y="1"/>
                    <a:pt x="0" y="418"/>
                    <a:pt x="0" y="938"/>
                  </a:cubicBezTo>
                  <a:lnTo>
                    <a:pt x="0" y="1500"/>
                  </a:lnTo>
                  <a:lnTo>
                    <a:pt x="26819" y="1500"/>
                  </a:lnTo>
                  <a:lnTo>
                    <a:pt x="26819" y="938"/>
                  </a:lnTo>
                  <a:cubicBezTo>
                    <a:pt x="26819" y="418"/>
                    <a:pt x="26397" y="1"/>
                    <a:pt x="25876" y="1"/>
                  </a:cubicBezTo>
                  <a:close/>
                </a:path>
              </a:pathLst>
            </a:custGeom>
            <a:solidFill>
              <a:srgbClr val="E07A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7"/>
            <p:cNvSpPr/>
            <p:nvPr/>
          </p:nvSpPr>
          <p:spPr>
            <a:xfrm>
              <a:off x="6273950" y="3303326"/>
              <a:ext cx="426300" cy="126596"/>
            </a:xfrm>
            <a:custGeom>
              <a:rect b="b" l="l" r="r" t="t"/>
              <a:pathLst>
                <a:path extrusionOk="0" h="5098" w="17167">
                  <a:moveTo>
                    <a:pt x="1" y="0"/>
                  </a:moveTo>
                  <a:lnTo>
                    <a:pt x="1" y="1156"/>
                  </a:lnTo>
                  <a:lnTo>
                    <a:pt x="17167" y="5097"/>
                  </a:lnTo>
                  <a:lnTo>
                    <a:pt x="17167" y="0"/>
                  </a:lnTo>
                  <a:close/>
                </a:path>
              </a:pathLst>
            </a:custGeom>
            <a:solidFill>
              <a:srgbClr val="E07A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5375029" y="3097292"/>
              <a:ext cx="2224098" cy="218476"/>
            </a:xfrm>
            <a:custGeom>
              <a:rect b="b" l="l" r="r" t="t"/>
              <a:pathLst>
                <a:path extrusionOk="0" h="8798" w="89564">
                  <a:moveTo>
                    <a:pt x="0" y="1"/>
                  </a:moveTo>
                  <a:lnTo>
                    <a:pt x="0" y="6435"/>
                  </a:lnTo>
                  <a:cubicBezTo>
                    <a:pt x="0" y="7739"/>
                    <a:pt x="1057" y="8797"/>
                    <a:pt x="2361" y="8797"/>
                  </a:cubicBezTo>
                  <a:lnTo>
                    <a:pt x="87208" y="8797"/>
                  </a:lnTo>
                  <a:cubicBezTo>
                    <a:pt x="88507" y="8797"/>
                    <a:pt x="89564" y="7739"/>
                    <a:pt x="89564" y="6435"/>
                  </a:cubicBezTo>
                  <a:lnTo>
                    <a:pt x="89564" y="1"/>
                  </a:lnTo>
                  <a:close/>
                </a:path>
              </a:pathLst>
            </a:cu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5375029" y="1818088"/>
              <a:ext cx="2224098" cy="1289130"/>
            </a:xfrm>
            <a:custGeom>
              <a:rect b="b" l="l" r="r" t="t"/>
              <a:pathLst>
                <a:path extrusionOk="0" h="51913" w="89564">
                  <a:moveTo>
                    <a:pt x="2361" y="1"/>
                  </a:moveTo>
                  <a:cubicBezTo>
                    <a:pt x="1057" y="1"/>
                    <a:pt x="0" y="1059"/>
                    <a:pt x="0" y="2357"/>
                  </a:cubicBezTo>
                  <a:lnTo>
                    <a:pt x="0" y="51913"/>
                  </a:lnTo>
                  <a:lnTo>
                    <a:pt x="89564" y="51913"/>
                  </a:lnTo>
                  <a:lnTo>
                    <a:pt x="89564" y="2357"/>
                  </a:lnTo>
                  <a:cubicBezTo>
                    <a:pt x="89564" y="1059"/>
                    <a:pt x="88507" y="1"/>
                    <a:pt x="87208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E2E2E2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5434356" y="1871380"/>
              <a:ext cx="2105424" cy="1171945"/>
            </a:xfrm>
            <a:custGeom>
              <a:rect b="b" l="l" r="r" t="t"/>
              <a:pathLst>
                <a:path extrusionOk="0" h="47194" w="84785">
                  <a:moveTo>
                    <a:pt x="1" y="0"/>
                  </a:moveTo>
                  <a:lnTo>
                    <a:pt x="1" y="47193"/>
                  </a:lnTo>
                  <a:lnTo>
                    <a:pt x="84785" y="47193"/>
                  </a:lnTo>
                  <a:lnTo>
                    <a:pt x="84785" y="0"/>
                  </a:lnTo>
                  <a:close/>
                </a:path>
              </a:pathLst>
            </a:custGeom>
            <a:gradFill>
              <a:gsLst>
                <a:gs pos="0">
                  <a:srgbClr val="80DFFF"/>
                </a:gs>
                <a:gs pos="100000">
                  <a:srgbClr val="318FFA">
                    <a:alpha val="71764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5527258" y="1968354"/>
              <a:ext cx="677406" cy="476585"/>
            </a:xfrm>
            <a:custGeom>
              <a:rect b="b" l="l" r="r" t="t"/>
              <a:pathLst>
                <a:path extrusionOk="0" h="19192" w="27279">
                  <a:moveTo>
                    <a:pt x="2746" y="0"/>
                  </a:moveTo>
                  <a:cubicBezTo>
                    <a:pt x="1231" y="0"/>
                    <a:pt x="1" y="1230"/>
                    <a:pt x="1" y="2740"/>
                  </a:cubicBezTo>
                  <a:lnTo>
                    <a:pt x="1" y="16451"/>
                  </a:lnTo>
                  <a:cubicBezTo>
                    <a:pt x="1" y="17967"/>
                    <a:pt x="1231" y="19191"/>
                    <a:pt x="2746" y="19191"/>
                  </a:cubicBezTo>
                  <a:lnTo>
                    <a:pt x="24538" y="19191"/>
                  </a:lnTo>
                  <a:cubicBezTo>
                    <a:pt x="26054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54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5527258" y="2497898"/>
              <a:ext cx="1407730" cy="476685"/>
            </a:xfrm>
            <a:custGeom>
              <a:rect b="b" l="l" r="r" t="t"/>
              <a:pathLst>
                <a:path extrusionOk="0" h="19196" w="56689">
                  <a:moveTo>
                    <a:pt x="2746" y="0"/>
                  </a:moveTo>
                  <a:cubicBezTo>
                    <a:pt x="1231" y="0"/>
                    <a:pt x="1" y="1230"/>
                    <a:pt x="1" y="2746"/>
                  </a:cubicBezTo>
                  <a:lnTo>
                    <a:pt x="1" y="16450"/>
                  </a:lnTo>
                  <a:cubicBezTo>
                    <a:pt x="1" y="17965"/>
                    <a:pt x="1231" y="19195"/>
                    <a:pt x="2746" y="19195"/>
                  </a:cubicBezTo>
                  <a:lnTo>
                    <a:pt x="53949" y="19195"/>
                  </a:lnTo>
                  <a:cubicBezTo>
                    <a:pt x="55459" y="19195"/>
                    <a:pt x="56689" y="17965"/>
                    <a:pt x="56689" y="16450"/>
                  </a:cubicBezTo>
                  <a:lnTo>
                    <a:pt x="56689" y="2746"/>
                  </a:lnTo>
                  <a:cubicBezTo>
                    <a:pt x="56689" y="1230"/>
                    <a:pt x="55459" y="0"/>
                    <a:pt x="53949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>
              <a:off x="6257635" y="1968354"/>
              <a:ext cx="677381" cy="476585"/>
            </a:xfrm>
            <a:custGeom>
              <a:rect b="b" l="l" r="r" t="t"/>
              <a:pathLst>
                <a:path extrusionOk="0" h="19192" w="27278">
                  <a:moveTo>
                    <a:pt x="2740" y="0"/>
                  </a:moveTo>
                  <a:cubicBezTo>
                    <a:pt x="1225" y="0"/>
                    <a:pt x="0" y="1230"/>
                    <a:pt x="0" y="2740"/>
                  </a:cubicBezTo>
                  <a:lnTo>
                    <a:pt x="0" y="16451"/>
                  </a:lnTo>
                  <a:cubicBezTo>
                    <a:pt x="0" y="17967"/>
                    <a:pt x="1225" y="19191"/>
                    <a:pt x="2740" y="19191"/>
                  </a:cubicBezTo>
                  <a:lnTo>
                    <a:pt x="24538" y="19191"/>
                  </a:lnTo>
                  <a:cubicBezTo>
                    <a:pt x="26048" y="19191"/>
                    <a:pt x="27278" y="17967"/>
                    <a:pt x="27278" y="16451"/>
                  </a:cubicBezTo>
                  <a:lnTo>
                    <a:pt x="27278" y="2740"/>
                  </a:lnTo>
                  <a:cubicBezTo>
                    <a:pt x="27278" y="1230"/>
                    <a:pt x="26048" y="0"/>
                    <a:pt x="24538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>
              <a:off x="7002489" y="1968354"/>
              <a:ext cx="479540" cy="221332"/>
            </a:xfrm>
            <a:custGeom>
              <a:rect b="b" l="l" r="r" t="t"/>
              <a:pathLst>
                <a:path extrusionOk="0" h="8913" w="19311">
                  <a:moveTo>
                    <a:pt x="2746" y="0"/>
                  </a:moveTo>
                  <a:cubicBezTo>
                    <a:pt x="1230" y="0"/>
                    <a:pt x="1" y="1230"/>
                    <a:pt x="1" y="2740"/>
                  </a:cubicBezTo>
                  <a:lnTo>
                    <a:pt x="1" y="6167"/>
                  </a:lnTo>
                  <a:cubicBezTo>
                    <a:pt x="1" y="7682"/>
                    <a:pt x="1230" y="8912"/>
                    <a:pt x="2746" y="8912"/>
                  </a:cubicBezTo>
                  <a:lnTo>
                    <a:pt x="16571" y="8912"/>
                  </a:lnTo>
                  <a:cubicBezTo>
                    <a:pt x="18081" y="8912"/>
                    <a:pt x="19311" y="7682"/>
                    <a:pt x="19311" y="6167"/>
                  </a:cubicBezTo>
                  <a:lnTo>
                    <a:pt x="19311" y="2740"/>
                  </a:lnTo>
                  <a:cubicBezTo>
                    <a:pt x="19311" y="1230"/>
                    <a:pt x="18081" y="0"/>
                    <a:pt x="16571" y="0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>
              <a:off x="7002489" y="2241370"/>
              <a:ext cx="479540" cy="733204"/>
            </a:xfrm>
            <a:custGeom>
              <a:rect b="b" l="l" r="r" t="t"/>
              <a:pathLst>
                <a:path extrusionOk="0" h="29526" w="19311">
                  <a:moveTo>
                    <a:pt x="2746" y="1"/>
                  </a:moveTo>
                  <a:cubicBezTo>
                    <a:pt x="1230" y="1"/>
                    <a:pt x="1" y="1231"/>
                    <a:pt x="1" y="2741"/>
                  </a:cubicBezTo>
                  <a:lnTo>
                    <a:pt x="1" y="26780"/>
                  </a:lnTo>
                  <a:cubicBezTo>
                    <a:pt x="1" y="28295"/>
                    <a:pt x="1230" y="29525"/>
                    <a:pt x="2746" y="29525"/>
                  </a:cubicBezTo>
                  <a:lnTo>
                    <a:pt x="16571" y="29525"/>
                  </a:lnTo>
                  <a:cubicBezTo>
                    <a:pt x="18081" y="29525"/>
                    <a:pt x="19311" y="28295"/>
                    <a:pt x="19311" y="26780"/>
                  </a:cubicBezTo>
                  <a:lnTo>
                    <a:pt x="19311" y="2741"/>
                  </a:lnTo>
                  <a:cubicBezTo>
                    <a:pt x="19311" y="1231"/>
                    <a:pt x="18081" y="1"/>
                    <a:pt x="16571" y="1"/>
                  </a:cubicBezTo>
                  <a:close/>
                </a:path>
              </a:pathLst>
            </a:cu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" name="Google Shape;113;p17"/>
          <p:cNvGrpSpPr/>
          <p:nvPr/>
        </p:nvGrpSpPr>
        <p:grpSpPr>
          <a:xfrm>
            <a:off x="7118242" y="1435741"/>
            <a:ext cx="795392" cy="626115"/>
            <a:chOff x="7542675" y="1392460"/>
            <a:chExt cx="879178" cy="692069"/>
          </a:xfrm>
        </p:grpSpPr>
        <p:sp>
          <p:nvSpPr>
            <p:cNvPr id="114" name="Google Shape;114;p17"/>
            <p:cNvSpPr/>
            <p:nvPr/>
          </p:nvSpPr>
          <p:spPr>
            <a:xfrm>
              <a:off x="7542675" y="1392460"/>
              <a:ext cx="879178" cy="692069"/>
            </a:xfrm>
            <a:custGeom>
              <a:rect b="b" l="l" r="r" t="t"/>
              <a:pathLst>
                <a:path extrusionOk="0" h="23021" w="29245">
                  <a:moveTo>
                    <a:pt x="2248" y="1"/>
                  </a:moveTo>
                  <a:cubicBezTo>
                    <a:pt x="1007" y="1"/>
                    <a:pt x="0" y="1007"/>
                    <a:pt x="0" y="2248"/>
                  </a:cubicBezTo>
                  <a:lnTo>
                    <a:pt x="0" y="19573"/>
                  </a:lnTo>
                  <a:lnTo>
                    <a:pt x="0" y="22542"/>
                  </a:lnTo>
                  <a:cubicBezTo>
                    <a:pt x="0" y="22835"/>
                    <a:pt x="238" y="23021"/>
                    <a:pt x="482" y="23021"/>
                  </a:cubicBezTo>
                  <a:cubicBezTo>
                    <a:pt x="618" y="23021"/>
                    <a:pt x="757" y="22963"/>
                    <a:pt x="858" y="22833"/>
                  </a:cubicBezTo>
                  <a:lnTo>
                    <a:pt x="3364" y="19573"/>
                  </a:lnTo>
                  <a:lnTo>
                    <a:pt x="26996" y="19573"/>
                  </a:lnTo>
                  <a:cubicBezTo>
                    <a:pt x="28237" y="19573"/>
                    <a:pt x="29245" y="18567"/>
                    <a:pt x="29245" y="17326"/>
                  </a:cubicBezTo>
                  <a:lnTo>
                    <a:pt x="29245" y="2248"/>
                  </a:lnTo>
                  <a:cubicBezTo>
                    <a:pt x="29245" y="1007"/>
                    <a:pt x="28237" y="1"/>
                    <a:pt x="26996" y="1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rgbClr val="7E3BBE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bl" dir="5400000" dist="19050">
                <a:srgbClr val="1E1E2C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" name="Google Shape;115;p17"/>
            <p:cNvGrpSpPr/>
            <p:nvPr/>
          </p:nvGrpSpPr>
          <p:grpSpPr>
            <a:xfrm>
              <a:off x="7603656" y="1520706"/>
              <a:ext cx="657046" cy="305943"/>
              <a:chOff x="7603656" y="1520706"/>
              <a:chExt cx="657046" cy="305943"/>
            </a:xfrm>
          </p:grpSpPr>
          <p:sp>
            <p:nvSpPr>
              <p:cNvPr id="116" name="Google Shape;116;p17"/>
              <p:cNvSpPr/>
              <p:nvPr/>
            </p:nvSpPr>
            <p:spPr>
              <a:xfrm>
                <a:off x="7603656" y="1520706"/>
                <a:ext cx="296446" cy="38931"/>
              </a:xfrm>
              <a:custGeom>
                <a:rect b="b" l="l" r="r" t="t"/>
                <a:pathLst>
                  <a:path extrusionOk="0" h="1295" w="9861">
                    <a:moveTo>
                      <a:pt x="647" y="1"/>
                    </a:moveTo>
                    <a:cubicBezTo>
                      <a:pt x="286" y="1"/>
                      <a:pt x="0" y="288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9215" y="1294"/>
                    </a:lnTo>
                    <a:cubicBezTo>
                      <a:pt x="9570" y="1294"/>
                      <a:pt x="9861" y="1002"/>
                      <a:pt x="9861" y="648"/>
                    </a:cubicBezTo>
                    <a:cubicBezTo>
                      <a:pt x="9861" y="288"/>
                      <a:pt x="9570" y="1"/>
                      <a:pt x="92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17"/>
              <p:cNvSpPr/>
              <p:nvPr/>
            </p:nvSpPr>
            <p:spPr>
              <a:xfrm>
                <a:off x="7603656" y="1611163"/>
                <a:ext cx="657046" cy="38931"/>
              </a:xfrm>
              <a:custGeom>
                <a:rect b="b" l="l" r="r" t="t"/>
                <a:pathLst>
                  <a:path extrusionOk="0" h="1295" w="21856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7"/>
              <p:cNvSpPr/>
              <p:nvPr/>
            </p:nvSpPr>
            <p:spPr>
              <a:xfrm>
                <a:off x="7603656" y="1699576"/>
                <a:ext cx="657046" cy="38871"/>
              </a:xfrm>
              <a:custGeom>
                <a:rect b="b" l="l" r="r" t="t"/>
                <a:pathLst>
                  <a:path extrusionOk="0" h="1293" w="21856">
                    <a:moveTo>
                      <a:pt x="647" y="0"/>
                    </a:moveTo>
                    <a:cubicBezTo>
                      <a:pt x="286" y="0"/>
                      <a:pt x="0" y="291"/>
                      <a:pt x="0" y="646"/>
                    </a:cubicBezTo>
                    <a:cubicBezTo>
                      <a:pt x="0" y="1007"/>
                      <a:pt x="286" y="1292"/>
                      <a:pt x="647" y="1292"/>
                    </a:cubicBezTo>
                    <a:lnTo>
                      <a:pt x="21209" y="1292"/>
                    </a:lnTo>
                    <a:cubicBezTo>
                      <a:pt x="21570" y="1292"/>
                      <a:pt x="21855" y="1007"/>
                      <a:pt x="21855" y="646"/>
                    </a:cubicBezTo>
                    <a:cubicBezTo>
                      <a:pt x="21855" y="291"/>
                      <a:pt x="21570" y="0"/>
                      <a:pt x="212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7"/>
              <p:cNvSpPr/>
              <p:nvPr/>
            </p:nvSpPr>
            <p:spPr>
              <a:xfrm>
                <a:off x="7603656" y="1787748"/>
                <a:ext cx="549212" cy="38901"/>
              </a:xfrm>
              <a:custGeom>
                <a:rect b="b" l="l" r="r" t="t"/>
                <a:pathLst>
                  <a:path extrusionOk="0" h="1294" w="18269">
                    <a:moveTo>
                      <a:pt x="647" y="1"/>
                    </a:moveTo>
                    <a:cubicBezTo>
                      <a:pt x="286" y="1"/>
                      <a:pt x="0" y="293"/>
                      <a:pt x="0" y="647"/>
                    </a:cubicBezTo>
                    <a:cubicBezTo>
                      <a:pt x="0" y="1007"/>
                      <a:pt x="286" y="1294"/>
                      <a:pt x="647" y="1294"/>
                    </a:cubicBezTo>
                    <a:lnTo>
                      <a:pt x="17623" y="1294"/>
                    </a:lnTo>
                    <a:cubicBezTo>
                      <a:pt x="17978" y="1294"/>
                      <a:pt x="18269" y="1007"/>
                      <a:pt x="18269" y="647"/>
                    </a:cubicBezTo>
                    <a:cubicBezTo>
                      <a:pt x="18269" y="293"/>
                      <a:pt x="17978" y="1"/>
                      <a:pt x="176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0" name="Google Shape;120;p1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21" name="Google Shape;121;p1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" name="Google Shape;122;p1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3" name="Google Shape;123;p1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24" name="Google Shape;124;p17"/>
          <p:cNvGrpSpPr/>
          <p:nvPr/>
        </p:nvGrpSpPr>
        <p:grpSpPr>
          <a:xfrm>
            <a:off x="5055410" y="2845326"/>
            <a:ext cx="633471" cy="733893"/>
            <a:chOff x="5055410" y="2845326"/>
            <a:chExt cx="633471" cy="733893"/>
          </a:xfrm>
        </p:grpSpPr>
        <p:grpSp>
          <p:nvGrpSpPr>
            <p:cNvPr id="125" name="Google Shape;125;p17"/>
            <p:cNvGrpSpPr/>
            <p:nvPr/>
          </p:nvGrpSpPr>
          <p:grpSpPr>
            <a:xfrm>
              <a:off x="5055410" y="2845326"/>
              <a:ext cx="633471" cy="733893"/>
              <a:chOff x="5418807" y="2497285"/>
              <a:chExt cx="700200" cy="811200"/>
            </a:xfrm>
          </p:grpSpPr>
          <p:sp>
            <p:nvSpPr>
              <p:cNvPr id="126" name="Google Shape;126;p17"/>
              <p:cNvSpPr/>
              <p:nvPr/>
            </p:nvSpPr>
            <p:spPr>
              <a:xfrm>
                <a:off x="5418807" y="2497285"/>
                <a:ext cx="700200" cy="811200"/>
              </a:xfrm>
              <a:prstGeom prst="roundRect">
                <a:avLst>
                  <a:gd fmla="val 18711" name="adj"/>
                </a:avLst>
              </a:prstGeom>
              <a:gradFill>
                <a:gsLst>
                  <a:gs pos="0">
                    <a:srgbClr val="FFFFFF">
                      <a:alpha val="85710"/>
                    </a:srgbClr>
                  </a:gs>
                  <a:gs pos="100000">
                    <a:srgbClr val="C5C7F4">
                      <a:alpha val="85710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rotWithShape="0" algn="bl" dir="5400000" dist="19050">
                  <a:srgbClr val="1E1E2C">
                    <a:alpha val="2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7" name="Google Shape;127;p17"/>
              <p:cNvGrpSpPr/>
              <p:nvPr/>
            </p:nvGrpSpPr>
            <p:grpSpPr>
              <a:xfrm>
                <a:off x="5600579" y="2592573"/>
                <a:ext cx="336576" cy="344118"/>
                <a:chOff x="3409000" y="1026975"/>
                <a:chExt cx="355075" cy="363032"/>
              </a:xfrm>
            </p:grpSpPr>
            <p:sp>
              <p:nvSpPr>
                <p:cNvPr id="128" name="Google Shape;128;p17"/>
                <p:cNvSpPr/>
                <p:nvPr/>
              </p:nvSpPr>
              <p:spPr>
                <a:xfrm>
                  <a:off x="3409000" y="1026975"/>
                  <a:ext cx="355075" cy="355225"/>
                </a:xfrm>
                <a:custGeom>
                  <a:rect b="b" l="l" r="r" t="t"/>
                  <a:pathLst>
                    <a:path extrusionOk="0" h="14209" w="14203">
                      <a:moveTo>
                        <a:pt x="7104" y="0"/>
                      </a:moveTo>
                      <a:cubicBezTo>
                        <a:pt x="3186" y="0"/>
                        <a:pt x="0" y="3181"/>
                        <a:pt x="0" y="7099"/>
                      </a:cubicBezTo>
                      <a:cubicBezTo>
                        <a:pt x="0" y="9129"/>
                        <a:pt x="847" y="10953"/>
                        <a:pt x="2209" y="12247"/>
                      </a:cubicBezTo>
                      <a:cubicBezTo>
                        <a:pt x="3484" y="13466"/>
                        <a:pt x="5211" y="14208"/>
                        <a:pt x="7104" y="14208"/>
                      </a:cubicBezTo>
                      <a:cubicBezTo>
                        <a:pt x="8998" y="14208"/>
                        <a:pt x="10725" y="13466"/>
                        <a:pt x="12000" y="12247"/>
                      </a:cubicBezTo>
                      <a:cubicBezTo>
                        <a:pt x="13357" y="10948"/>
                        <a:pt x="14202" y="9129"/>
                        <a:pt x="14202" y="7099"/>
                      </a:cubicBezTo>
                      <a:cubicBezTo>
                        <a:pt x="14202" y="3181"/>
                        <a:pt x="11029" y="0"/>
                        <a:pt x="7104" y="0"/>
                      </a:cubicBezTo>
                      <a:close/>
                    </a:path>
                  </a:pathLst>
                </a:custGeom>
                <a:solidFill>
                  <a:srgbClr val="E07A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" name="Google Shape;129;p17"/>
                <p:cNvSpPr/>
                <p:nvPr/>
              </p:nvSpPr>
              <p:spPr>
                <a:xfrm>
                  <a:off x="3528425" y="1078900"/>
                  <a:ext cx="116400" cy="116250"/>
                </a:xfrm>
                <a:custGeom>
                  <a:rect b="b" l="l" r="r" t="t"/>
                  <a:pathLst>
                    <a:path extrusionOk="0" h="4650" w="4656">
                      <a:moveTo>
                        <a:pt x="2327" y="0"/>
                      </a:moveTo>
                      <a:cubicBezTo>
                        <a:pt x="1041" y="0"/>
                        <a:pt x="0" y="1041"/>
                        <a:pt x="0" y="2322"/>
                      </a:cubicBezTo>
                      <a:cubicBezTo>
                        <a:pt x="0" y="3609"/>
                        <a:pt x="1041" y="4650"/>
                        <a:pt x="2327" y="4650"/>
                      </a:cubicBezTo>
                      <a:cubicBezTo>
                        <a:pt x="3609" y="4650"/>
                        <a:pt x="4655" y="3609"/>
                        <a:pt x="4655" y="2322"/>
                      </a:cubicBezTo>
                      <a:cubicBezTo>
                        <a:pt x="4655" y="1041"/>
                        <a:pt x="3609" y="0"/>
                        <a:pt x="23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" name="Google Shape;130;p17"/>
                <p:cNvSpPr/>
                <p:nvPr/>
              </p:nvSpPr>
              <p:spPr>
                <a:xfrm>
                  <a:off x="3464200" y="1246832"/>
                  <a:ext cx="244825" cy="143175"/>
                </a:xfrm>
                <a:custGeom>
                  <a:rect b="b" l="l" r="r" t="t"/>
                  <a:pathLst>
                    <a:path extrusionOk="0" h="5727" w="9793">
                      <a:moveTo>
                        <a:pt x="4896" y="1"/>
                      </a:moveTo>
                      <a:cubicBezTo>
                        <a:pt x="2551" y="1"/>
                        <a:pt x="572" y="1597"/>
                        <a:pt x="1" y="3765"/>
                      </a:cubicBezTo>
                      <a:cubicBezTo>
                        <a:pt x="1276" y="4984"/>
                        <a:pt x="3003" y="5726"/>
                        <a:pt x="4896" y="5726"/>
                      </a:cubicBezTo>
                      <a:cubicBezTo>
                        <a:pt x="6790" y="5726"/>
                        <a:pt x="8517" y="4984"/>
                        <a:pt x="9792" y="3765"/>
                      </a:cubicBezTo>
                      <a:cubicBezTo>
                        <a:pt x="9215" y="1597"/>
                        <a:pt x="7236" y="1"/>
                        <a:pt x="48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1" name="Google Shape;131;p17"/>
            <p:cNvGrpSpPr/>
            <p:nvPr/>
          </p:nvGrpSpPr>
          <p:grpSpPr>
            <a:xfrm>
              <a:off x="5195602" y="3311831"/>
              <a:ext cx="352067" cy="169406"/>
              <a:chOff x="5528432" y="2979624"/>
              <a:chExt cx="480900" cy="187251"/>
            </a:xfrm>
          </p:grpSpPr>
          <p:sp>
            <p:nvSpPr>
              <p:cNvPr id="132" name="Google Shape;132;p17"/>
              <p:cNvSpPr/>
              <p:nvPr/>
            </p:nvSpPr>
            <p:spPr>
              <a:xfrm>
                <a:off x="5528432" y="2979624"/>
                <a:ext cx="480900" cy="40800"/>
              </a:xfrm>
              <a:prstGeom prst="roundRect">
                <a:avLst>
                  <a:gd fmla="val 50000" name="adj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17"/>
              <p:cNvSpPr/>
              <p:nvPr/>
            </p:nvSpPr>
            <p:spPr>
              <a:xfrm>
                <a:off x="5528432" y="3052849"/>
                <a:ext cx="480900" cy="40800"/>
              </a:xfrm>
              <a:prstGeom prst="roundRect">
                <a:avLst>
                  <a:gd fmla="val 50000" name="adj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17"/>
              <p:cNvSpPr/>
              <p:nvPr/>
            </p:nvSpPr>
            <p:spPr>
              <a:xfrm>
                <a:off x="5610449" y="3126075"/>
                <a:ext cx="316800" cy="40800"/>
              </a:xfrm>
              <a:prstGeom prst="roundRect">
                <a:avLst>
                  <a:gd fmla="val 50000" name="adj"/>
                </a:avLst>
              </a:prstGeom>
              <a:solidFill>
                <a:srgbClr val="7E3BBE">
                  <a:alpha val="535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" name="Google Shape;135;p17"/>
          <p:cNvGrpSpPr/>
          <p:nvPr/>
        </p:nvGrpSpPr>
        <p:grpSpPr>
          <a:xfrm>
            <a:off x="7427195" y="2464693"/>
            <a:ext cx="694832" cy="494692"/>
            <a:chOff x="3336290" y="764021"/>
            <a:chExt cx="810300" cy="576900"/>
          </a:xfrm>
        </p:grpSpPr>
        <p:sp>
          <p:nvSpPr>
            <p:cNvPr id="136" name="Google Shape;136;p17"/>
            <p:cNvSpPr/>
            <p:nvPr/>
          </p:nvSpPr>
          <p:spPr>
            <a:xfrm rot="-5401788">
              <a:off x="3452990" y="647471"/>
              <a:ext cx="576900" cy="810000"/>
            </a:xfrm>
            <a:prstGeom prst="roundRect">
              <a:avLst>
                <a:gd fmla="val 7267" name="adj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bl" dir="5400000" dist="19050">
                <a:srgbClr val="1E1E2C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3414726" y="1013671"/>
              <a:ext cx="653730" cy="281110"/>
            </a:xfrm>
            <a:custGeom>
              <a:rect b="b" l="l" r="r" t="t"/>
              <a:pathLst>
                <a:path extrusionOk="0" h="14176" w="28015">
                  <a:moveTo>
                    <a:pt x="7411" y="1"/>
                  </a:moveTo>
                  <a:cubicBezTo>
                    <a:pt x="6941" y="1"/>
                    <a:pt x="6471" y="194"/>
                    <a:pt x="6132" y="580"/>
                  </a:cubicBezTo>
                  <a:lnTo>
                    <a:pt x="429" y="7037"/>
                  </a:lnTo>
                  <a:cubicBezTo>
                    <a:pt x="154" y="7353"/>
                    <a:pt x="0" y="7752"/>
                    <a:pt x="0" y="8170"/>
                  </a:cubicBezTo>
                  <a:lnTo>
                    <a:pt x="0" y="12472"/>
                  </a:lnTo>
                  <a:cubicBezTo>
                    <a:pt x="0" y="13409"/>
                    <a:pt x="766" y="14175"/>
                    <a:pt x="1711" y="14175"/>
                  </a:cubicBezTo>
                  <a:lnTo>
                    <a:pt x="26304" y="14175"/>
                  </a:lnTo>
                  <a:cubicBezTo>
                    <a:pt x="27249" y="14175"/>
                    <a:pt x="28015" y="13409"/>
                    <a:pt x="28015" y="12472"/>
                  </a:cubicBezTo>
                  <a:lnTo>
                    <a:pt x="28015" y="8742"/>
                  </a:lnTo>
                  <a:cubicBezTo>
                    <a:pt x="28015" y="8245"/>
                    <a:pt x="27798" y="7776"/>
                    <a:pt x="27420" y="7449"/>
                  </a:cubicBezTo>
                  <a:lnTo>
                    <a:pt x="22816" y="3486"/>
                  </a:lnTo>
                  <a:cubicBezTo>
                    <a:pt x="22496" y="3210"/>
                    <a:pt x="22100" y="3072"/>
                    <a:pt x="21705" y="3072"/>
                  </a:cubicBezTo>
                  <a:cubicBezTo>
                    <a:pt x="21289" y="3072"/>
                    <a:pt x="20874" y="3224"/>
                    <a:pt x="20546" y="3526"/>
                  </a:cubicBezTo>
                  <a:lnTo>
                    <a:pt x="16959" y="6826"/>
                  </a:lnTo>
                  <a:cubicBezTo>
                    <a:pt x="16631" y="7127"/>
                    <a:pt x="16216" y="7277"/>
                    <a:pt x="15803" y="7277"/>
                  </a:cubicBezTo>
                  <a:cubicBezTo>
                    <a:pt x="15352" y="7277"/>
                    <a:pt x="14902" y="7099"/>
                    <a:pt x="14568" y="6746"/>
                  </a:cubicBezTo>
                  <a:lnTo>
                    <a:pt x="8648" y="529"/>
                  </a:lnTo>
                  <a:cubicBezTo>
                    <a:pt x="8310" y="177"/>
                    <a:pt x="7860" y="1"/>
                    <a:pt x="7411" y="1"/>
                  </a:cubicBezTo>
                  <a:close/>
                </a:path>
              </a:pathLst>
            </a:custGeom>
            <a:gradFill>
              <a:gsLst>
                <a:gs pos="0">
                  <a:srgbClr val="8D90E1"/>
                </a:gs>
                <a:gs pos="100000">
                  <a:srgbClr val="7E3BB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3848871" y="832785"/>
              <a:ext cx="144823" cy="144867"/>
            </a:xfrm>
            <a:custGeom>
              <a:rect b="b" l="l" r="r" t="t"/>
              <a:pathLst>
                <a:path extrusionOk="0" h="4417" w="4416">
                  <a:moveTo>
                    <a:pt x="2208" y="1"/>
                  </a:moveTo>
                  <a:cubicBezTo>
                    <a:pt x="991" y="1"/>
                    <a:pt x="1" y="990"/>
                    <a:pt x="1" y="2209"/>
                  </a:cubicBezTo>
                  <a:cubicBezTo>
                    <a:pt x="1" y="3427"/>
                    <a:pt x="991" y="4417"/>
                    <a:pt x="2208" y="4417"/>
                  </a:cubicBezTo>
                  <a:cubicBezTo>
                    <a:pt x="3427" y="4417"/>
                    <a:pt x="4416" y="3427"/>
                    <a:pt x="4416" y="2209"/>
                  </a:cubicBezTo>
                  <a:cubicBezTo>
                    <a:pt x="4416" y="990"/>
                    <a:pt x="3427" y="1"/>
                    <a:pt x="2208" y="1"/>
                  </a:cubicBezTo>
                  <a:close/>
                </a:path>
              </a:pathLst>
            </a:custGeom>
            <a:gradFill>
              <a:gsLst>
                <a:gs pos="0">
                  <a:srgbClr val="FFF68E"/>
                </a:gs>
                <a:gs pos="100000">
                  <a:srgbClr val="FFD966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" name="Google Shape;139;p17"/>
          <p:cNvGrpSpPr/>
          <p:nvPr/>
        </p:nvGrpSpPr>
        <p:grpSpPr>
          <a:xfrm>
            <a:off x="5159411" y="1731360"/>
            <a:ext cx="999286" cy="251306"/>
            <a:chOff x="6394932" y="2541500"/>
            <a:chExt cx="959100" cy="241200"/>
          </a:xfrm>
        </p:grpSpPr>
        <p:sp>
          <p:nvSpPr>
            <p:cNvPr id="140" name="Google Shape;140;p17"/>
            <p:cNvSpPr/>
            <p:nvPr/>
          </p:nvSpPr>
          <p:spPr>
            <a:xfrm rot="-5400000">
              <a:off x="6753882" y="2182550"/>
              <a:ext cx="241200" cy="959100"/>
            </a:xfrm>
            <a:prstGeom prst="roundRect">
              <a:avLst>
                <a:gd fmla="val 7267" name="adj"/>
              </a:avLst>
            </a:prstGeom>
            <a:gradFill>
              <a:gsLst>
                <a:gs pos="0">
                  <a:srgbClr val="FFFFFF"/>
                </a:gs>
                <a:gs pos="100000">
                  <a:srgbClr val="C5C7F4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bl" dir="5400000" dist="19050">
                <a:srgbClr val="1E1E2C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7"/>
            <p:cNvSpPr/>
            <p:nvPr/>
          </p:nvSpPr>
          <p:spPr>
            <a:xfrm rot="-5400000">
              <a:off x="6465475" y="2584700"/>
              <a:ext cx="152700" cy="154800"/>
            </a:xfrm>
            <a:prstGeom prst="roundRect">
              <a:avLst>
                <a:gd fmla="val 7267" name="adj"/>
              </a:avLst>
            </a:prstGeom>
            <a:gradFill>
              <a:gsLst>
                <a:gs pos="0">
                  <a:srgbClr val="E9A984"/>
                </a:gs>
                <a:gs pos="100000">
                  <a:srgbClr val="E57C85"/>
                </a:gs>
              </a:gsLst>
              <a:lin ang="2700006" scaled="0"/>
            </a:gradFill>
            <a:ln>
              <a:noFill/>
            </a:ln>
            <a:effectLst>
              <a:outerShdw blurRad="57150" rotWithShape="0" algn="bl" dir="5400000" dist="19050">
                <a:srgbClr val="1E1E2C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7"/>
            <p:cNvSpPr/>
            <p:nvPr/>
          </p:nvSpPr>
          <p:spPr>
            <a:xfrm rot="-5400000">
              <a:off x="6687242" y="2584700"/>
              <a:ext cx="152700" cy="154800"/>
            </a:xfrm>
            <a:prstGeom prst="roundRect">
              <a:avLst>
                <a:gd fmla="val 7267" name="adj"/>
              </a:avLst>
            </a:prstGeom>
            <a:gradFill>
              <a:gsLst>
                <a:gs pos="0">
                  <a:srgbClr val="3DB0FD"/>
                </a:gs>
                <a:gs pos="100000">
                  <a:srgbClr val="308EF7"/>
                </a:gs>
              </a:gsLst>
              <a:lin ang="2700006" scaled="0"/>
            </a:gradFill>
            <a:ln>
              <a:noFill/>
            </a:ln>
            <a:effectLst>
              <a:outerShdw blurRad="57150" rotWithShape="0" algn="bl" dir="5400000" dist="19050">
                <a:srgbClr val="1E1E2C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 rot="-5400000">
              <a:off x="6909008" y="2584700"/>
              <a:ext cx="152700" cy="154800"/>
            </a:xfrm>
            <a:prstGeom prst="roundRect">
              <a:avLst>
                <a:gd fmla="val 7267" name="adj"/>
              </a:avLst>
            </a:prstGeom>
            <a:gradFill>
              <a:gsLst>
                <a:gs pos="0">
                  <a:srgbClr val="E57C85"/>
                </a:gs>
                <a:gs pos="100000">
                  <a:srgbClr val="7E3BBE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bl" dir="5400000" dist="19050">
                <a:srgbClr val="1E1E2C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7"/>
            <p:cNvSpPr/>
            <p:nvPr/>
          </p:nvSpPr>
          <p:spPr>
            <a:xfrm rot="-5400000">
              <a:off x="7130775" y="2584700"/>
              <a:ext cx="152700" cy="154800"/>
            </a:xfrm>
            <a:prstGeom prst="roundRect">
              <a:avLst>
                <a:gd fmla="val 7267" name="adj"/>
              </a:avLst>
            </a:prstGeom>
            <a:gradFill>
              <a:gsLst>
                <a:gs pos="0">
                  <a:srgbClr val="FFEA7D"/>
                </a:gs>
                <a:gs pos="100000">
                  <a:srgbClr val="E57C85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bl" dir="5400000" dist="19050">
                <a:srgbClr val="1E1E2C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" name="Google Shape;145;p17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146" name="Google Shape;146;p1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7" name="Google Shape;147;p1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48" name="Google Shape;148;p1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9" name="Google Shape;149;p1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50" name="Google Shape;150;p1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1" name="Google Shape;151;p1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52" name="Google Shape;152;p1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53" name="Google Shape;153;p1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1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155" name="Google Shape;155;p17">
            <a:hlinkClick action="ppaction://hlinkshowjump?jump=nextslide"/>
          </p:cNvPr>
          <p:cNvCxnSpPr/>
          <p:nvPr/>
        </p:nvCxnSpPr>
        <p:spPr>
          <a:xfrm>
            <a:off x="1046100" y="4007188"/>
            <a:ext cx="740100" cy="0"/>
          </a:xfrm>
          <a:prstGeom prst="straightConnector1">
            <a:avLst/>
          </a:prstGeom>
          <a:noFill/>
          <a:ln cap="flat" cmpd="sng" w="9525">
            <a:solidFill>
              <a:srgbClr val="E2E2E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56" name="Google Shape;156;p17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</a:t>
            </a: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7" name="Google Shape;157;p17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7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7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26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96" name="Google Shape;396;p26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7" name="Google Shape;397;p26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8" name="Google Shape;398;p26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99" name="Google Shape;399;p26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400" name="Google Shape;400;p26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" name="Google Shape;401;p26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02" name="Google Shape;402;p26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3" name="Google Shape;403;p26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04" name="Google Shape;404;p26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05" name="Google Shape;405;p26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406" name="Google Shape;406;p26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07" name="Google Shape;407;p26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26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09" name="Google Shape;409;p26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10" name="Google Shape;410;p26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26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26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26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6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15" name="Google Shape;415;p26"/>
          <p:cNvSpPr txBox="1"/>
          <p:nvPr>
            <p:ph idx="4294967295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/EXTRATO</a:t>
            </a:r>
            <a:endParaRPr sz="2400"/>
          </a:p>
        </p:txBody>
      </p:sp>
      <p:pic>
        <p:nvPicPr>
          <p:cNvPr id="416" name="Google Shape;416;p26"/>
          <p:cNvPicPr preferRelativeResize="0"/>
          <p:nvPr/>
        </p:nvPicPr>
        <p:blipFill rotWithShape="1">
          <a:blip r:embed="rId3">
            <a:alphaModFix/>
          </a:blip>
          <a:srcRect b="0" l="1009" r="1009" t="0"/>
          <a:stretch/>
        </p:blipFill>
        <p:spPr>
          <a:xfrm>
            <a:off x="2856900" y="582325"/>
            <a:ext cx="5638500" cy="4170000"/>
          </a:xfrm>
          <a:prstGeom prst="roundRect">
            <a:avLst>
              <a:gd fmla="val 4871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1" name="Google Shape;421;p27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22" name="Google Shape;422;p27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3" name="Google Shape;423;p27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4" name="Google Shape;424;p27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25" name="Google Shape;425;p27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426" name="Google Shape;426;p27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7" name="Google Shape;427;p27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28" name="Google Shape;428;p27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9" name="Google Shape;429;p27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30" name="Google Shape;430;p27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31" name="Google Shape;431;p27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432" name="Google Shape;432;p27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33" name="Google Shape;433;p27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27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5" name="Google Shape;435;p27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36" name="Google Shape;436;p27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7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7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7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7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41" name="Google Shape;441;p27"/>
          <p:cNvSpPr txBox="1"/>
          <p:nvPr>
            <p:ph idx="4294967295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/OPERAÇÕES</a:t>
            </a:r>
            <a:endParaRPr sz="2400"/>
          </a:p>
        </p:txBody>
      </p:sp>
      <p:pic>
        <p:nvPicPr>
          <p:cNvPr id="442" name="Google Shape;442;p27"/>
          <p:cNvPicPr preferRelativeResize="0"/>
          <p:nvPr/>
        </p:nvPicPr>
        <p:blipFill rotWithShape="1">
          <a:blip r:embed="rId3">
            <a:alphaModFix/>
          </a:blip>
          <a:srcRect b="0" l="1076" r="1076" t="0"/>
          <a:stretch/>
        </p:blipFill>
        <p:spPr>
          <a:xfrm>
            <a:off x="2856900" y="582325"/>
            <a:ext cx="5638500" cy="4170000"/>
          </a:xfrm>
          <a:prstGeom prst="roundRect">
            <a:avLst>
              <a:gd fmla="val 4871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" name="Google Shape;447;p2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448" name="Google Shape;448;p2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9" name="Google Shape;449;p2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0" name="Google Shape;450;p2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51" name="Google Shape;451;p28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452" name="Google Shape;452;p2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3" name="Google Shape;453;p2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454" name="Google Shape;454;p2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5" name="Google Shape;455;p2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456" name="Google Shape;456;p2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57" name="Google Shape;457;p2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458" name="Google Shape;458;p2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459" name="Google Shape;459;p2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2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61" name="Google Shape;461;p28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62" name="Google Shape;462;p28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28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28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28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8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67" name="Google Shape;467;p28"/>
          <p:cNvSpPr txBox="1"/>
          <p:nvPr/>
        </p:nvSpPr>
        <p:spPr>
          <a:xfrm>
            <a:off x="948600" y="1792600"/>
            <a:ext cx="3875400" cy="8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/OBRIGADO</a:t>
            </a:r>
            <a:endParaRPr b="1" sz="6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68" name="Google Shape;468;p28"/>
          <p:cNvSpPr txBox="1"/>
          <p:nvPr/>
        </p:nvSpPr>
        <p:spPr>
          <a:xfrm>
            <a:off x="948600" y="2652100"/>
            <a:ext cx="38754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/PERGUNTAS_?</a:t>
            </a:r>
            <a:endParaRPr b="1" sz="2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469" name="Google Shape;469;p28"/>
          <p:cNvGrpSpPr/>
          <p:nvPr/>
        </p:nvGrpSpPr>
        <p:grpSpPr>
          <a:xfrm>
            <a:off x="4940950" y="1376804"/>
            <a:ext cx="3234210" cy="2296772"/>
            <a:chOff x="4940950" y="1023666"/>
            <a:chExt cx="3234210" cy="2296772"/>
          </a:xfrm>
        </p:grpSpPr>
        <p:grpSp>
          <p:nvGrpSpPr>
            <p:cNvPr id="470" name="Google Shape;470;p28"/>
            <p:cNvGrpSpPr/>
            <p:nvPr/>
          </p:nvGrpSpPr>
          <p:grpSpPr>
            <a:xfrm>
              <a:off x="5636554" y="1406013"/>
              <a:ext cx="2224161" cy="1914425"/>
              <a:chOff x="5830225" y="1638050"/>
              <a:chExt cx="2593773" cy="2232566"/>
            </a:xfrm>
          </p:grpSpPr>
          <p:sp>
            <p:nvSpPr>
              <p:cNvPr id="471" name="Google Shape;471;p28"/>
              <p:cNvSpPr/>
              <p:nvPr/>
            </p:nvSpPr>
            <p:spPr>
              <a:xfrm>
                <a:off x="5830225" y="1638050"/>
                <a:ext cx="2593773" cy="1503400"/>
              </a:xfrm>
              <a:custGeom>
                <a:rect b="b" l="l" r="r" t="t"/>
                <a:pathLst>
                  <a:path extrusionOk="0" h="51913" w="89564">
                    <a:moveTo>
                      <a:pt x="2361" y="1"/>
                    </a:moveTo>
                    <a:cubicBezTo>
                      <a:pt x="1057" y="1"/>
                      <a:pt x="0" y="1059"/>
                      <a:pt x="0" y="2357"/>
                    </a:cubicBezTo>
                    <a:lnTo>
                      <a:pt x="0" y="51913"/>
                    </a:lnTo>
                    <a:lnTo>
                      <a:pt x="89564" y="51913"/>
                    </a:lnTo>
                    <a:lnTo>
                      <a:pt x="89564" y="2357"/>
                    </a:lnTo>
                    <a:cubicBezTo>
                      <a:pt x="89564" y="1059"/>
                      <a:pt x="88507" y="1"/>
                      <a:pt x="87208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E2E2E2"/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28"/>
              <p:cNvSpPr/>
              <p:nvPr/>
            </p:nvSpPr>
            <p:spPr>
              <a:xfrm>
                <a:off x="5830225" y="3141424"/>
                <a:ext cx="2593773" cy="254790"/>
              </a:xfrm>
              <a:custGeom>
                <a:rect b="b" l="l" r="r" t="t"/>
                <a:pathLst>
                  <a:path extrusionOk="0" h="8798" w="89564">
                    <a:moveTo>
                      <a:pt x="0" y="1"/>
                    </a:moveTo>
                    <a:lnTo>
                      <a:pt x="0" y="6435"/>
                    </a:lnTo>
                    <a:cubicBezTo>
                      <a:pt x="0" y="7739"/>
                      <a:pt x="1057" y="8797"/>
                      <a:pt x="2361" y="8797"/>
                    </a:cubicBezTo>
                    <a:lnTo>
                      <a:pt x="87208" y="8797"/>
                    </a:lnTo>
                    <a:cubicBezTo>
                      <a:pt x="88507" y="8797"/>
                      <a:pt x="89564" y="7739"/>
                      <a:pt x="89564" y="6435"/>
                    </a:cubicBezTo>
                    <a:lnTo>
                      <a:pt x="89564" y="1"/>
                    </a:lnTo>
                    <a:close/>
                  </a:path>
                </a:pathLst>
              </a:custGeom>
              <a:gradFill>
                <a:gsLst>
                  <a:gs pos="0">
                    <a:srgbClr val="8D90E1"/>
                  </a:gs>
                  <a:gs pos="100000">
                    <a:srgbClr val="7E3BBE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28"/>
              <p:cNvSpPr/>
              <p:nvPr/>
            </p:nvSpPr>
            <p:spPr>
              <a:xfrm>
                <a:off x="5899411" y="1700198"/>
                <a:ext cx="2455374" cy="1366738"/>
              </a:xfrm>
              <a:custGeom>
                <a:rect b="b" l="l" r="r" t="t"/>
                <a:pathLst>
                  <a:path extrusionOk="0" h="47194" w="84785">
                    <a:moveTo>
                      <a:pt x="1" y="0"/>
                    </a:moveTo>
                    <a:lnTo>
                      <a:pt x="1" y="47193"/>
                    </a:lnTo>
                    <a:lnTo>
                      <a:pt x="84785" y="47193"/>
                    </a:lnTo>
                    <a:lnTo>
                      <a:pt x="84785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28"/>
              <p:cNvSpPr/>
              <p:nvPr/>
            </p:nvSpPr>
            <p:spPr>
              <a:xfrm>
                <a:off x="6878530" y="3396186"/>
                <a:ext cx="497156" cy="462839"/>
              </a:xfrm>
              <a:custGeom>
                <a:rect b="b" l="l" r="r" t="t"/>
                <a:pathLst>
                  <a:path extrusionOk="0" h="15982" w="17167">
                    <a:moveTo>
                      <a:pt x="1" y="0"/>
                    </a:moveTo>
                    <a:lnTo>
                      <a:pt x="1" y="15982"/>
                    </a:lnTo>
                    <a:lnTo>
                      <a:pt x="17167" y="15982"/>
                    </a:lnTo>
                    <a:lnTo>
                      <a:pt x="17167" y="0"/>
                    </a:lnTo>
                    <a:close/>
                  </a:path>
                </a:pathLst>
              </a:custGeom>
              <a:gradFill>
                <a:gsLst>
                  <a:gs pos="0">
                    <a:srgbClr val="8D90E1"/>
                  </a:gs>
                  <a:gs pos="100000">
                    <a:srgbClr val="7E3BBE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28"/>
              <p:cNvSpPr/>
              <p:nvPr/>
            </p:nvSpPr>
            <p:spPr>
              <a:xfrm>
                <a:off x="6738767" y="3827176"/>
                <a:ext cx="776707" cy="43440"/>
              </a:xfrm>
              <a:custGeom>
                <a:rect b="b" l="l" r="r" t="t"/>
                <a:pathLst>
                  <a:path extrusionOk="0" h="1500" w="26820">
                    <a:moveTo>
                      <a:pt x="938" y="1"/>
                    </a:moveTo>
                    <a:cubicBezTo>
                      <a:pt x="423" y="1"/>
                      <a:pt x="0" y="418"/>
                      <a:pt x="0" y="938"/>
                    </a:cubicBezTo>
                    <a:lnTo>
                      <a:pt x="0" y="1500"/>
                    </a:lnTo>
                    <a:lnTo>
                      <a:pt x="26819" y="1500"/>
                    </a:lnTo>
                    <a:lnTo>
                      <a:pt x="26819" y="938"/>
                    </a:lnTo>
                    <a:cubicBezTo>
                      <a:pt x="26819" y="418"/>
                      <a:pt x="26397" y="1"/>
                      <a:pt x="25876" y="1"/>
                    </a:cubicBezTo>
                    <a:close/>
                  </a:path>
                </a:pathLst>
              </a:custGeom>
              <a:solidFill>
                <a:srgbClr val="7E3B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28"/>
              <p:cNvSpPr/>
              <p:nvPr/>
            </p:nvSpPr>
            <p:spPr>
              <a:xfrm>
                <a:off x="6878530" y="3384595"/>
                <a:ext cx="497156" cy="147638"/>
              </a:xfrm>
              <a:custGeom>
                <a:rect b="b" l="l" r="r" t="t"/>
                <a:pathLst>
                  <a:path extrusionOk="0" h="5098" w="17167">
                    <a:moveTo>
                      <a:pt x="1" y="0"/>
                    </a:moveTo>
                    <a:lnTo>
                      <a:pt x="1" y="1156"/>
                    </a:lnTo>
                    <a:lnTo>
                      <a:pt x="17167" y="5097"/>
                    </a:lnTo>
                    <a:lnTo>
                      <a:pt x="17167" y="0"/>
                    </a:lnTo>
                    <a:close/>
                  </a:path>
                </a:pathLst>
              </a:custGeom>
              <a:solidFill>
                <a:srgbClr val="7E3BB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28"/>
              <p:cNvSpPr/>
              <p:nvPr/>
            </p:nvSpPr>
            <p:spPr>
              <a:xfrm>
                <a:off x="6007752" y="1813287"/>
                <a:ext cx="790000" cy="555800"/>
              </a:xfrm>
              <a:custGeom>
                <a:rect b="b" l="l" r="r" t="t"/>
                <a:pathLst>
                  <a:path extrusionOk="0" h="19192" w="27279">
                    <a:moveTo>
                      <a:pt x="2746" y="0"/>
                    </a:moveTo>
                    <a:cubicBezTo>
                      <a:pt x="1231" y="0"/>
                      <a:pt x="1" y="1230"/>
                      <a:pt x="1" y="2740"/>
                    </a:cubicBezTo>
                    <a:lnTo>
                      <a:pt x="1" y="16451"/>
                    </a:lnTo>
                    <a:cubicBezTo>
                      <a:pt x="1" y="17967"/>
                      <a:pt x="1231" y="19191"/>
                      <a:pt x="2746" y="19191"/>
                    </a:cubicBezTo>
                    <a:lnTo>
                      <a:pt x="24538" y="19191"/>
                    </a:lnTo>
                    <a:cubicBezTo>
                      <a:pt x="26054" y="19191"/>
                      <a:pt x="27278" y="17967"/>
                      <a:pt x="27278" y="16451"/>
                    </a:cubicBezTo>
                    <a:lnTo>
                      <a:pt x="27278" y="2740"/>
                    </a:lnTo>
                    <a:cubicBezTo>
                      <a:pt x="27278" y="1230"/>
                      <a:pt x="26054" y="0"/>
                      <a:pt x="245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28"/>
              <p:cNvSpPr/>
              <p:nvPr/>
            </p:nvSpPr>
            <p:spPr>
              <a:xfrm>
                <a:off x="6007752" y="2430831"/>
                <a:ext cx="1641713" cy="555916"/>
              </a:xfrm>
              <a:custGeom>
                <a:rect b="b" l="l" r="r" t="t"/>
                <a:pathLst>
                  <a:path extrusionOk="0" h="19196" w="56689">
                    <a:moveTo>
                      <a:pt x="2746" y="0"/>
                    </a:moveTo>
                    <a:cubicBezTo>
                      <a:pt x="1231" y="0"/>
                      <a:pt x="1" y="1230"/>
                      <a:pt x="1" y="2746"/>
                    </a:cubicBezTo>
                    <a:lnTo>
                      <a:pt x="1" y="16450"/>
                    </a:lnTo>
                    <a:cubicBezTo>
                      <a:pt x="1" y="17965"/>
                      <a:pt x="1231" y="19195"/>
                      <a:pt x="2746" y="19195"/>
                    </a:cubicBezTo>
                    <a:lnTo>
                      <a:pt x="53949" y="19195"/>
                    </a:lnTo>
                    <a:cubicBezTo>
                      <a:pt x="55459" y="19195"/>
                      <a:pt x="56689" y="17965"/>
                      <a:pt x="56689" y="16450"/>
                    </a:cubicBezTo>
                    <a:lnTo>
                      <a:pt x="56689" y="2746"/>
                    </a:lnTo>
                    <a:cubicBezTo>
                      <a:pt x="56689" y="1230"/>
                      <a:pt x="55459" y="0"/>
                      <a:pt x="5394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28"/>
              <p:cNvSpPr/>
              <p:nvPr/>
            </p:nvSpPr>
            <p:spPr>
              <a:xfrm>
                <a:off x="6859503" y="1813287"/>
                <a:ext cx="789971" cy="555800"/>
              </a:xfrm>
              <a:custGeom>
                <a:rect b="b" l="l" r="r" t="t"/>
                <a:pathLst>
                  <a:path extrusionOk="0" h="19192" w="27278">
                    <a:moveTo>
                      <a:pt x="2740" y="0"/>
                    </a:moveTo>
                    <a:cubicBezTo>
                      <a:pt x="1225" y="0"/>
                      <a:pt x="0" y="1230"/>
                      <a:pt x="0" y="2740"/>
                    </a:cubicBezTo>
                    <a:lnTo>
                      <a:pt x="0" y="16451"/>
                    </a:lnTo>
                    <a:cubicBezTo>
                      <a:pt x="0" y="17967"/>
                      <a:pt x="1225" y="19191"/>
                      <a:pt x="2740" y="19191"/>
                    </a:cubicBezTo>
                    <a:lnTo>
                      <a:pt x="24538" y="19191"/>
                    </a:lnTo>
                    <a:cubicBezTo>
                      <a:pt x="26048" y="19191"/>
                      <a:pt x="27278" y="17967"/>
                      <a:pt x="27278" y="16451"/>
                    </a:cubicBezTo>
                    <a:lnTo>
                      <a:pt x="27278" y="2740"/>
                    </a:lnTo>
                    <a:cubicBezTo>
                      <a:pt x="27278" y="1230"/>
                      <a:pt x="26048" y="0"/>
                      <a:pt x="2453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28"/>
              <p:cNvSpPr/>
              <p:nvPr/>
            </p:nvSpPr>
            <p:spPr>
              <a:xfrm>
                <a:off x="7728138" y="1813287"/>
                <a:ext cx="559247" cy="258120"/>
              </a:xfrm>
              <a:custGeom>
                <a:rect b="b" l="l" r="r" t="t"/>
                <a:pathLst>
                  <a:path extrusionOk="0" h="8913" w="19311">
                    <a:moveTo>
                      <a:pt x="2746" y="0"/>
                    </a:moveTo>
                    <a:cubicBezTo>
                      <a:pt x="1230" y="0"/>
                      <a:pt x="1" y="1230"/>
                      <a:pt x="1" y="2740"/>
                    </a:cubicBezTo>
                    <a:lnTo>
                      <a:pt x="1" y="6167"/>
                    </a:lnTo>
                    <a:cubicBezTo>
                      <a:pt x="1" y="7682"/>
                      <a:pt x="1230" y="8912"/>
                      <a:pt x="2746" y="8912"/>
                    </a:cubicBezTo>
                    <a:lnTo>
                      <a:pt x="16571" y="8912"/>
                    </a:lnTo>
                    <a:cubicBezTo>
                      <a:pt x="18081" y="8912"/>
                      <a:pt x="19311" y="7682"/>
                      <a:pt x="19311" y="6167"/>
                    </a:cubicBezTo>
                    <a:lnTo>
                      <a:pt x="19311" y="2740"/>
                    </a:lnTo>
                    <a:cubicBezTo>
                      <a:pt x="19311" y="1230"/>
                      <a:pt x="18081" y="0"/>
                      <a:pt x="1657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28"/>
              <p:cNvSpPr/>
              <p:nvPr/>
            </p:nvSpPr>
            <p:spPr>
              <a:xfrm>
                <a:off x="7728138" y="2131674"/>
                <a:ext cx="559247" cy="855073"/>
              </a:xfrm>
              <a:custGeom>
                <a:rect b="b" l="l" r="r" t="t"/>
                <a:pathLst>
                  <a:path extrusionOk="0" h="29526" w="19311">
                    <a:moveTo>
                      <a:pt x="2746" y="1"/>
                    </a:moveTo>
                    <a:cubicBezTo>
                      <a:pt x="1230" y="1"/>
                      <a:pt x="1" y="1231"/>
                      <a:pt x="1" y="2741"/>
                    </a:cubicBezTo>
                    <a:lnTo>
                      <a:pt x="1" y="26780"/>
                    </a:lnTo>
                    <a:cubicBezTo>
                      <a:pt x="1" y="28295"/>
                      <a:pt x="1230" y="29525"/>
                      <a:pt x="2746" y="29525"/>
                    </a:cubicBezTo>
                    <a:lnTo>
                      <a:pt x="16571" y="29525"/>
                    </a:lnTo>
                    <a:cubicBezTo>
                      <a:pt x="18081" y="29525"/>
                      <a:pt x="19311" y="28295"/>
                      <a:pt x="19311" y="26780"/>
                    </a:cubicBezTo>
                    <a:lnTo>
                      <a:pt x="19311" y="2741"/>
                    </a:lnTo>
                    <a:cubicBezTo>
                      <a:pt x="19311" y="1231"/>
                      <a:pt x="18081" y="1"/>
                      <a:pt x="1657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2" name="Google Shape;482;p28"/>
            <p:cNvGrpSpPr/>
            <p:nvPr/>
          </p:nvGrpSpPr>
          <p:grpSpPr>
            <a:xfrm>
              <a:off x="7379767" y="1023666"/>
              <a:ext cx="795392" cy="626115"/>
              <a:chOff x="7542675" y="1392460"/>
              <a:chExt cx="879178" cy="692069"/>
            </a:xfrm>
          </p:grpSpPr>
          <p:sp>
            <p:nvSpPr>
              <p:cNvPr id="483" name="Google Shape;483;p28"/>
              <p:cNvSpPr/>
              <p:nvPr/>
            </p:nvSpPr>
            <p:spPr>
              <a:xfrm>
                <a:off x="7542675" y="1392460"/>
                <a:ext cx="879178" cy="692069"/>
              </a:xfrm>
              <a:custGeom>
                <a:rect b="b" l="l" r="r" t="t"/>
                <a:pathLst>
                  <a:path extrusionOk="0" h="23021" w="29245">
                    <a:moveTo>
                      <a:pt x="2248" y="1"/>
                    </a:moveTo>
                    <a:cubicBezTo>
                      <a:pt x="1007" y="1"/>
                      <a:pt x="0" y="1007"/>
                      <a:pt x="0" y="2248"/>
                    </a:cubicBezTo>
                    <a:lnTo>
                      <a:pt x="0" y="19573"/>
                    </a:lnTo>
                    <a:lnTo>
                      <a:pt x="0" y="22542"/>
                    </a:lnTo>
                    <a:cubicBezTo>
                      <a:pt x="0" y="22835"/>
                      <a:pt x="238" y="23021"/>
                      <a:pt x="482" y="23021"/>
                    </a:cubicBezTo>
                    <a:cubicBezTo>
                      <a:pt x="618" y="23021"/>
                      <a:pt x="757" y="22963"/>
                      <a:pt x="858" y="22833"/>
                    </a:cubicBezTo>
                    <a:lnTo>
                      <a:pt x="3364" y="19573"/>
                    </a:lnTo>
                    <a:lnTo>
                      <a:pt x="26996" y="19573"/>
                    </a:lnTo>
                    <a:cubicBezTo>
                      <a:pt x="28237" y="19573"/>
                      <a:pt x="29245" y="18567"/>
                      <a:pt x="29245" y="17326"/>
                    </a:cubicBezTo>
                    <a:lnTo>
                      <a:pt x="29245" y="2248"/>
                    </a:lnTo>
                    <a:cubicBezTo>
                      <a:pt x="29245" y="1007"/>
                      <a:pt x="28237" y="1"/>
                      <a:pt x="26996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E57C85"/>
                  </a:gs>
                  <a:gs pos="100000">
                    <a:srgbClr val="7E3BBE"/>
                  </a:gs>
                </a:gsLst>
                <a:lin ang="5400012" scaled="0"/>
              </a:gradFill>
              <a:ln>
                <a:noFill/>
              </a:ln>
              <a:effectLst>
                <a:outerShdw blurRad="57150" rotWithShape="0" algn="bl" dir="5400000" dist="19050">
                  <a:srgbClr val="1E1E2C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4" name="Google Shape;484;p28"/>
              <p:cNvGrpSpPr/>
              <p:nvPr/>
            </p:nvGrpSpPr>
            <p:grpSpPr>
              <a:xfrm>
                <a:off x="7603656" y="1520706"/>
                <a:ext cx="657046" cy="305943"/>
                <a:chOff x="7603656" y="1520706"/>
                <a:chExt cx="657046" cy="305943"/>
              </a:xfrm>
            </p:grpSpPr>
            <p:sp>
              <p:nvSpPr>
                <p:cNvPr id="485" name="Google Shape;485;p28"/>
                <p:cNvSpPr/>
                <p:nvPr/>
              </p:nvSpPr>
              <p:spPr>
                <a:xfrm>
                  <a:off x="7603656" y="1520706"/>
                  <a:ext cx="296446" cy="38931"/>
                </a:xfrm>
                <a:custGeom>
                  <a:rect b="b" l="l" r="r" t="t"/>
                  <a:pathLst>
                    <a:path extrusionOk="0" h="1295" w="9861">
                      <a:moveTo>
                        <a:pt x="647" y="1"/>
                      </a:moveTo>
                      <a:cubicBezTo>
                        <a:pt x="286" y="1"/>
                        <a:pt x="0" y="288"/>
                        <a:pt x="0" y="648"/>
                      </a:cubicBezTo>
                      <a:cubicBezTo>
                        <a:pt x="0" y="1002"/>
                        <a:pt x="286" y="1294"/>
                        <a:pt x="647" y="1294"/>
                      </a:cubicBezTo>
                      <a:lnTo>
                        <a:pt x="9215" y="1294"/>
                      </a:lnTo>
                      <a:cubicBezTo>
                        <a:pt x="9570" y="1294"/>
                        <a:pt x="9861" y="1002"/>
                        <a:pt x="9861" y="648"/>
                      </a:cubicBezTo>
                      <a:cubicBezTo>
                        <a:pt x="9861" y="288"/>
                        <a:pt x="9570" y="1"/>
                        <a:pt x="921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28"/>
                <p:cNvSpPr/>
                <p:nvPr/>
              </p:nvSpPr>
              <p:spPr>
                <a:xfrm>
                  <a:off x="7603656" y="1611163"/>
                  <a:ext cx="657046" cy="38931"/>
                </a:xfrm>
                <a:custGeom>
                  <a:rect b="b" l="l" r="r" t="t"/>
                  <a:pathLst>
                    <a:path extrusionOk="0" h="1295" w="21856">
                      <a:moveTo>
                        <a:pt x="647" y="1"/>
                      </a:moveTo>
                      <a:cubicBezTo>
                        <a:pt x="286" y="1"/>
                        <a:pt x="0" y="286"/>
                        <a:pt x="0" y="648"/>
                      </a:cubicBezTo>
                      <a:cubicBezTo>
                        <a:pt x="0" y="1002"/>
                        <a:pt x="286" y="1294"/>
                        <a:pt x="647" y="1294"/>
                      </a:cubicBezTo>
                      <a:lnTo>
                        <a:pt x="21209" y="1294"/>
                      </a:lnTo>
                      <a:cubicBezTo>
                        <a:pt x="21570" y="1294"/>
                        <a:pt x="21855" y="1002"/>
                        <a:pt x="21855" y="648"/>
                      </a:cubicBezTo>
                      <a:cubicBezTo>
                        <a:pt x="21855" y="286"/>
                        <a:pt x="21570" y="1"/>
                        <a:pt x="2120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28"/>
                <p:cNvSpPr/>
                <p:nvPr/>
              </p:nvSpPr>
              <p:spPr>
                <a:xfrm>
                  <a:off x="7603656" y="1699576"/>
                  <a:ext cx="657046" cy="38871"/>
                </a:xfrm>
                <a:custGeom>
                  <a:rect b="b" l="l" r="r" t="t"/>
                  <a:pathLst>
                    <a:path extrusionOk="0" h="1293" w="21856">
                      <a:moveTo>
                        <a:pt x="647" y="0"/>
                      </a:moveTo>
                      <a:cubicBezTo>
                        <a:pt x="286" y="0"/>
                        <a:pt x="0" y="291"/>
                        <a:pt x="0" y="646"/>
                      </a:cubicBezTo>
                      <a:cubicBezTo>
                        <a:pt x="0" y="1007"/>
                        <a:pt x="286" y="1292"/>
                        <a:pt x="647" y="1292"/>
                      </a:cubicBezTo>
                      <a:lnTo>
                        <a:pt x="21209" y="1292"/>
                      </a:lnTo>
                      <a:cubicBezTo>
                        <a:pt x="21570" y="1292"/>
                        <a:pt x="21855" y="1007"/>
                        <a:pt x="21855" y="646"/>
                      </a:cubicBezTo>
                      <a:cubicBezTo>
                        <a:pt x="21855" y="291"/>
                        <a:pt x="21570" y="0"/>
                        <a:pt x="212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28"/>
                <p:cNvSpPr/>
                <p:nvPr/>
              </p:nvSpPr>
              <p:spPr>
                <a:xfrm>
                  <a:off x="7603656" y="1787748"/>
                  <a:ext cx="549212" cy="38901"/>
                </a:xfrm>
                <a:custGeom>
                  <a:rect b="b" l="l" r="r" t="t"/>
                  <a:pathLst>
                    <a:path extrusionOk="0" h="1294" w="18269">
                      <a:moveTo>
                        <a:pt x="647" y="1"/>
                      </a:moveTo>
                      <a:cubicBezTo>
                        <a:pt x="286" y="1"/>
                        <a:pt x="0" y="293"/>
                        <a:pt x="0" y="647"/>
                      </a:cubicBezTo>
                      <a:cubicBezTo>
                        <a:pt x="0" y="1007"/>
                        <a:pt x="286" y="1294"/>
                        <a:pt x="647" y="1294"/>
                      </a:cubicBezTo>
                      <a:lnTo>
                        <a:pt x="17623" y="1294"/>
                      </a:lnTo>
                      <a:cubicBezTo>
                        <a:pt x="17978" y="1294"/>
                        <a:pt x="18269" y="1007"/>
                        <a:pt x="18269" y="647"/>
                      </a:cubicBezTo>
                      <a:cubicBezTo>
                        <a:pt x="18269" y="293"/>
                        <a:pt x="17978" y="1"/>
                        <a:pt x="17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89" name="Google Shape;489;p28"/>
            <p:cNvGrpSpPr/>
            <p:nvPr/>
          </p:nvGrpSpPr>
          <p:grpSpPr>
            <a:xfrm>
              <a:off x="4940950" y="2809425"/>
              <a:ext cx="1355700" cy="262500"/>
              <a:chOff x="1884725" y="2724775"/>
              <a:chExt cx="1355700" cy="262500"/>
            </a:xfrm>
          </p:grpSpPr>
          <p:sp>
            <p:nvSpPr>
              <p:cNvPr id="490" name="Google Shape;490;p28"/>
              <p:cNvSpPr/>
              <p:nvPr/>
            </p:nvSpPr>
            <p:spPr>
              <a:xfrm>
                <a:off x="1884725" y="2724775"/>
                <a:ext cx="1355700" cy="262500"/>
              </a:xfrm>
              <a:prstGeom prst="roundRect">
                <a:avLst>
                  <a:gd fmla="val 23686" name="adj"/>
                </a:avLst>
              </a:prstGeom>
              <a:gradFill>
                <a:gsLst>
                  <a:gs pos="0">
                    <a:srgbClr val="FFFFFF"/>
                  </a:gs>
                  <a:gs pos="100000">
                    <a:srgbClr val="E2E2E2"/>
                  </a:gs>
                </a:gsLst>
                <a:lin ang="2698631" scaled="0"/>
              </a:gradFill>
              <a:ln>
                <a:noFill/>
              </a:ln>
              <a:effectLst>
                <a:outerShdw blurRad="57150" rotWithShape="0" algn="bl" dir="5400000" dist="19050">
                  <a:srgbClr val="000000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28"/>
              <p:cNvSpPr/>
              <p:nvPr/>
            </p:nvSpPr>
            <p:spPr>
              <a:xfrm>
                <a:off x="2176700" y="2836550"/>
                <a:ext cx="964615" cy="38924"/>
              </a:xfrm>
              <a:custGeom>
                <a:rect b="b" l="l" r="r" t="t"/>
                <a:pathLst>
                  <a:path extrusionOk="0" h="1295" w="21856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solidFill>
                <a:srgbClr val="2928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28"/>
              <p:cNvSpPr/>
              <p:nvPr/>
            </p:nvSpPr>
            <p:spPr>
              <a:xfrm>
                <a:off x="2176700" y="2831500"/>
                <a:ext cx="463839" cy="49025"/>
              </a:xfrm>
              <a:custGeom>
                <a:rect b="b" l="l" r="r" t="t"/>
                <a:pathLst>
                  <a:path extrusionOk="0" h="1295" w="21856">
                    <a:moveTo>
                      <a:pt x="647" y="1"/>
                    </a:moveTo>
                    <a:cubicBezTo>
                      <a:pt x="286" y="1"/>
                      <a:pt x="0" y="286"/>
                      <a:pt x="0" y="648"/>
                    </a:cubicBezTo>
                    <a:cubicBezTo>
                      <a:pt x="0" y="1002"/>
                      <a:pt x="286" y="1294"/>
                      <a:pt x="647" y="1294"/>
                    </a:cubicBezTo>
                    <a:lnTo>
                      <a:pt x="21209" y="1294"/>
                    </a:lnTo>
                    <a:cubicBezTo>
                      <a:pt x="21570" y="1294"/>
                      <a:pt x="21855" y="1002"/>
                      <a:pt x="21855" y="648"/>
                    </a:cubicBezTo>
                    <a:cubicBezTo>
                      <a:pt x="21855" y="286"/>
                      <a:pt x="21570" y="1"/>
                      <a:pt x="2120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28"/>
              <p:cNvSpPr/>
              <p:nvPr/>
            </p:nvSpPr>
            <p:spPr>
              <a:xfrm>
                <a:off x="1983825" y="2792040"/>
                <a:ext cx="133214" cy="127937"/>
              </a:xfrm>
              <a:custGeom>
                <a:rect b="b" l="l" r="r" t="t"/>
                <a:pathLst>
                  <a:path extrusionOk="0" h="9140" w="9517">
                    <a:moveTo>
                      <a:pt x="2167" y="1"/>
                    </a:moveTo>
                    <a:lnTo>
                      <a:pt x="2167" y="4844"/>
                    </a:lnTo>
                    <a:lnTo>
                      <a:pt x="0" y="4844"/>
                    </a:lnTo>
                    <a:lnTo>
                      <a:pt x="2167" y="6803"/>
                    </a:lnTo>
                    <a:lnTo>
                      <a:pt x="4761" y="9139"/>
                    </a:lnTo>
                    <a:lnTo>
                      <a:pt x="9517" y="4844"/>
                    </a:lnTo>
                    <a:lnTo>
                      <a:pt x="7348" y="4844"/>
                    </a:lnTo>
                    <a:lnTo>
                      <a:pt x="7348" y="1"/>
                    </a:lnTo>
                    <a:close/>
                  </a:path>
                </a:pathLst>
              </a:cu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4" name="Google Shape;494;p28"/>
            <p:cNvGrpSpPr/>
            <p:nvPr/>
          </p:nvGrpSpPr>
          <p:grpSpPr>
            <a:xfrm>
              <a:off x="7343900" y="2825875"/>
              <a:ext cx="381600" cy="356700"/>
              <a:chOff x="1062200" y="3366813"/>
              <a:chExt cx="381600" cy="356700"/>
            </a:xfrm>
          </p:grpSpPr>
          <p:sp>
            <p:nvSpPr>
              <p:cNvPr id="495" name="Google Shape;495;p28"/>
              <p:cNvSpPr/>
              <p:nvPr/>
            </p:nvSpPr>
            <p:spPr>
              <a:xfrm>
                <a:off x="1062200" y="3366813"/>
                <a:ext cx="381600" cy="356700"/>
              </a:xfrm>
              <a:prstGeom prst="roundRect">
                <a:avLst>
                  <a:gd fmla="val 18293" name="adj"/>
                </a:avLst>
              </a:prstGeom>
              <a:gradFill>
                <a:gsLst>
                  <a:gs pos="0">
                    <a:srgbClr val="E9A984"/>
                  </a:gs>
                  <a:gs pos="100000">
                    <a:srgbClr val="E57C85"/>
                  </a:gs>
                </a:gsLst>
                <a:lin ang="2698631" scaled="0"/>
              </a:gradFill>
              <a:ln>
                <a:noFill/>
              </a:ln>
              <a:effectLst>
                <a:outerShdw blurRad="57150" rotWithShape="0" algn="bl" dir="5400000" dist="19050">
                  <a:srgbClr val="1E1E2C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6" name="Google Shape;496;p28"/>
              <p:cNvGrpSpPr/>
              <p:nvPr/>
            </p:nvGrpSpPr>
            <p:grpSpPr>
              <a:xfrm>
                <a:off x="1138484" y="3433275"/>
                <a:ext cx="229200" cy="229200"/>
                <a:chOff x="955447" y="3891500"/>
                <a:chExt cx="229200" cy="229200"/>
              </a:xfrm>
            </p:grpSpPr>
            <p:sp>
              <p:nvSpPr>
                <p:cNvPr id="497" name="Google Shape;497;p28"/>
                <p:cNvSpPr/>
                <p:nvPr/>
              </p:nvSpPr>
              <p:spPr>
                <a:xfrm>
                  <a:off x="955447" y="3985700"/>
                  <a:ext cx="229200" cy="4080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rgbClr val="FFFFFF"/>
                    </a:gs>
                    <a:gs pos="100000">
                      <a:srgbClr val="E2E2E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" name="Google Shape;498;p28"/>
                <p:cNvSpPr/>
                <p:nvPr/>
              </p:nvSpPr>
              <p:spPr>
                <a:xfrm rot="5400000">
                  <a:off x="955447" y="3985700"/>
                  <a:ext cx="229200" cy="40800"/>
                </a:xfrm>
                <a:prstGeom prst="roundRect">
                  <a:avLst>
                    <a:gd fmla="val 50000" name="adj"/>
                  </a:avLst>
                </a:prstGeom>
                <a:gradFill>
                  <a:gsLst>
                    <a:gs pos="0">
                      <a:srgbClr val="FFFFFF"/>
                    </a:gs>
                    <a:gs pos="100000">
                      <a:srgbClr val="E2E2E2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99" name="Google Shape;499;p28"/>
            <p:cNvGrpSpPr/>
            <p:nvPr/>
          </p:nvGrpSpPr>
          <p:grpSpPr>
            <a:xfrm>
              <a:off x="6106102" y="1883169"/>
              <a:ext cx="767672" cy="251306"/>
              <a:chOff x="6394925" y="2541508"/>
              <a:chExt cx="736800" cy="241200"/>
            </a:xfrm>
          </p:grpSpPr>
          <p:sp>
            <p:nvSpPr>
              <p:cNvPr id="500" name="Google Shape;500;p28"/>
              <p:cNvSpPr/>
              <p:nvPr/>
            </p:nvSpPr>
            <p:spPr>
              <a:xfrm rot="-5400000">
                <a:off x="6642725" y="2293708"/>
                <a:ext cx="241200" cy="736800"/>
              </a:xfrm>
              <a:prstGeom prst="roundRect">
                <a:avLst>
                  <a:gd fmla="val 7267" name="adj"/>
                </a:avLst>
              </a:prstGeom>
              <a:gradFill>
                <a:gsLst>
                  <a:gs pos="0">
                    <a:srgbClr val="FFFFFF"/>
                  </a:gs>
                  <a:gs pos="100000">
                    <a:srgbClr val="C5C7F4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400000" dist="19050">
                  <a:srgbClr val="1E1E2C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28"/>
              <p:cNvSpPr/>
              <p:nvPr/>
            </p:nvSpPr>
            <p:spPr>
              <a:xfrm rot="-5400000">
                <a:off x="6465199" y="2584700"/>
                <a:ext cx="152700" cy="154800"/>
              </a:xfrm>
              <a:prstGeom prst="roundRect">
                <a:avLst>
                  <a:gd fmla="val 7267" name="adj"/>
                </a:avLst>
              </a:prstGeom>
              <a:gradFill>
                <a:gsLst>
                  <a:gs pos="0">
                    <a:srgbClr val="FFEA7D"/>
                  </a:gs>
                  <a:gs pos="100000">
                    <a:srgbClr val="E57C85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400000" dist="19050">
                  <a:srgbClr val="1E1E2C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28"/>
              <p:cNvSpPr/>
              <p:nvPr/>
            </p:nvSpPr>
            <p:spPr>
              <a:xfrm rot="-5400000">
                <a:off x="6686966" y="2584700"/>
                <a:ext cx="152700" cy="154800"/>
              </a:xfrm>
              <a:prstGeom prst="roundRect">
                <a:avLst>
                  <a:gd fmla="val 7267" name="adj"/>
                </a:avLst>
              </a:prstGeom>
              <a:gradFill>
                <a:gsLst>
                  <a:gs pos="0">
                    <a:srgbClr val="E57C85"/>
                  </a:gs>
                  <a:gs pos="100000">
                    <a:srgbClr val="7E3BBE"/>
                  </a:gs>
                </a:gsLst>
                <a:lin ang="5400700" scaled="0"/>
              </a:gradFill>
              <a:ln>
                <a:noFill/>
              </a:ln>
              <a:effectLst>
                <a:outerShdw blurRad="57150" rotWithShape="0" algn="bl" dir="5400000" dist="19050">
                  <a:srgbClr val="1E1E2C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28"/>
              <p:cNvSpPr/>
              <p:nvPr/>
            </p:nvSpPr>
            <p:spPr>
              <a:xfrm rot="-5400000">
                <a:off x="6908732" y="2584700"/>
                <a:ext cx="152700" cy="154800"/>
              </a:xfrm>
              <a:prstGeom prst="roundRect">
                <a:avLst>
                  <a:gd fmla="val 7267" name="adj"/>
                </a:avLst>
              </a:prstGeom>
              <a:gradFill>
                <a:gsLst>
                  <a:gs pos="0">
                    <a:srgbClr val="80DFFF"/>
                  </a:gs>
                  <a:gs pos="100000">
                    <a:srgbClr val="318FFA">
                      <a:alpha val="71764"/>
                    </a:srgbClr>
                  </a:gs>
                </a:gsLst>
                <a:lin ang="2698631" scaled="0"/>
              </a:gradFill>
              <a:ln>
                <a:noFill/>
              </a:ln>
              <a:effectLst>
                <a:outerShdw blurRad="57150" rotWithShape="0" algn="bl" dir="5400000" dist="19050">
                  <a:srgbClr val="1E1E2C">
                    <a:alpha val="3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4" name="Google Shape;504;p28"/>
            <p:cNvGrpSpPr/>
            <p:nvPr/>
          </p:nvGrpSpPr>
          <p:grpSpPr>
            <a:xfrm>
              <a:off x="5636550" y="1023675"/>
              <a:ext cx="1558800" cy="263700"/>
              <a:chOff x="2282900" y="800475"/>
              <a:chExt cx="1558800" cy="263700"/>
            </a:xfrm>
          </p:grpSpPr>
          <p:sp>
            <p:nvSpPr>
              <p:cNvPr id="505" name="Google Shape;505;p28"/>
              <p:cNvSpPr/>
              <p:nvPr/>
            </p:nvSpPr>
            <p:spPr>
              <a:xfrm>
                <a:off x="2282900" y="800475"/>
                <a:ext cx="1558800" cy="263700"/>
              </a:xfrm>
              <a:prstGeom prst="roundRect">
                <a:avLst>
                  <a:gd fmla="val 28586" name="adj"/>
                </a:avLst>
              </a:prstGeom>
              <a:gradFill>
                <a:gsLst>
                  <a:gs pos="0">
                    <a:srgbClr val="FFFFFF"/>
                  </a:gs>
                  <a:gs pos="100000">
                    <a:srgbClr val="E2E2E2"/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28"/>
              <p:cNvSpPr/>
              <p:nvPr/>
            </p:nvSpPr>
            <p:spPr>
              <a:xfrm>
                <a:off x="2375150" y="844350"/>
                <a:ext cx="177653" cy="175796"/>
              </a:xfrm>
              <a:custGeom>
                <a:rect b="b" l="l" r="r" t="t"/>
                <a:pathLst>
                  <a:path extrusionOk="0" h="8234" w="8321">
                    <a:moveTo>
                      <a:pt x="3359" y="1750"/>
                    </a:moveTo>
                    <a:cubicBezTo>
                      <a:pt x="3774" y="1750"/>
                      <a:pt x="4188" y="1908"/>
                      <a:pt x="4501" y="2220"/>
                    </a:cubicBezTo>
                    <a:cubicBezTo>
                      <a:pt x="4808" y="2527"/>
                      <a:pt x="4976" y="2931"/>
                      <a:pt x="4976" y="3360"/>
                    </a:cubicBezTo>
                    <a:cubicBezTo>
                      <a:pt x="4976" y="3795"/>
                      <a:pt x="4808" y="4199"/>
                      <a:pt x="4501" y="4500"/>
                    </a:cubicBezTo>
                    <a:cubicBezTo>
                      <a:pt x="4188" y="4815"/>
                      <a:pt x="3775" y="4973"/>
                      <a:pt x="3362" y="4973"/>
                    </a:cubicBezTo>
                    <a:cubicBezTo>
                      <a:pt x="2948" y="4973"/>
                      <a:pt x="2534" y="4815"/>
                      <a:pt x="2219" y="4500"/>
                    </a:cubicBezTo>
                    <a:cubicBezTo>
                      <a:pt x="1917" y="4199"/>
                      <a:pt x="1749" y="3795"/>
                      <a:pt x="1749" y="3360"/>
                    </a:cubicBezTo>
                    <a:cubicBezTo>
                      <a:pt x="1749" y="2931"/>
                      <a:pt x="1917" y="2527"/>
                      <a:pt x="2219" y="2220"/>
                    </a:cubicBezTo>
                    <a:cubicBezTo>
                      <a:pt x="2537" y="1908"/>
                      <a:pt x="2946" y="1750"/>
                      <a:pt x="3359" y="1750"/>
                    </a:cubicBezTo>
                    <a:close/>
                    <a:moveTo>
                      <a:pt x="3362" y="1"/>
                    </a:moveTo>
                    <a:cubicBezTo>
                      <a:pt x="2501" y="1"/>
                      <a:pt x="1639" y="328"/>
                      <a:pt x="982" y="983"/>
                    </a:cubicBezTo>
                    <a:cubicBezTo>
                      <a:pt x="347" y="1621"/>
                      <a:pt x="0" y="2466"/>
                      <a:pt x="0" y="3360"/>
                    </a:cubicBezTo>
                    <a:cubicBezTo>
                      <a:pt x="0" y="4260"/>
                      <a:pt x="347" y="5104"/>
                      <a:pt x="982" y="5739"/>
                    </a:cubicBezTo>
                    <a:cubicBezTo>
                      <a:pt x="1641" y="6398"/>
                      <a:pt x="2500" y="6726"/>
                      <a:pt x="3359" y="6726"/>
                    </a:cubicBezTo>
                    <a:cubicBezTo>
                      <a:pt x="3937" y="6726"/>
                      <a:pt x="4510" y="6561"/>
                      <a:pt x="5027" y="6265"/>
                    </a:cubicBezTo>
                    <a:lnTo>
                      <a:pt x="6741" y="7979"/>
                    </a:lnTo>
                    <a:cubicBezTo>
                      <a:pt x="6914" y="8152"/>
                      <a:pt x="7139" y="8234"/>
                      <a:pt x="7359" y="8234"/>
                    </a:cubicBezTo>
                    <a:cubicBezTo>
                      <a:pt x="7584" y="8234"/>
                      <a:pt x="7808" y="8152"/>
                      <a:pt x="7978" y="7979"/>
                    </a:cubicBezTo>
                    <a:cubicBezTo>
                      <a:pt x="8320" y="7635"/>
                      <a:pt x="8320" y="7083"/>
                      <a:pt x="7978" y="6740"/>
                    </a:cubicBezTo>
                    <a:lnTo>
                      <a:pt x="6264" y="5033"/>
                    </a:lnTo>
                    <a:cubicBezTo>
                      <a:pt x="6556" y="4526"/>
                      <a:pt x="6725" y="3959"/>
                      <a:pt x="6725" y="3360"/>
                    </a:cubicBezTo>
                    <a:cubicBezTo>
                      <a:pt x="6725" y="2466"/>
                      <a:pt x="6377" y="1621"/>
                      <a:pt x="5738" y="983"/>
                    </a:cubicBezTo>
                    <a:cubicBezTo>
                      <a:pt x="5083" y="328"/>
                      <a:pt x="4223" y="1"/>
                      <a:pt x="336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E57C85"/>
                  </a:gs>
                  <a:gs pos="100000">
                    <a:srgbClr val="7E3BBE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28"/>
              <p:cNvSpPr/>
              <p:nvPr/>
            </p:nvSpPr>
            <p:spPr>
              <a:xfrm>
                <a:off x="2629264" y="865783"/>
                <a:ext cx="1145400" cy="132900"/>
              </a:xfrm>
              <a:prstGeom prst="roundRect">
                <a:avLst>
                  <a:gd fmla="val 50000" name="adj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08" name="Google Shape;508;p28"/>
          <p:cNvGrpSpPr/>
          <p:nvPr/>
        </p:nvGrpSpPr>
        <p:grpSpPr>
          <a:xfrm>
            <a:off x="5017161" y="2584139"/>
            <a:ext cx="440861" cy="441047"/>
            <a:chOff x="948586" y="2887902"/>
            <a:chExt cx="440861" cy="441047"/>
          </a:xfrm>
        </p:grpSpPr>
        <p:sp>
          <p:nvSpPr>
            <p:cNvPr id="509" name="Google Shape;509;p28"/>
            <p:cNvSpPr/>
            <p:nvPr/>
          </p:nvSpPr>
          <p:spPr>
            <a:xfrm>
              <a:off x="948586" y="2887902"/>
              <a:ext cx="440861" cy="441047"/>
            </a:xfrm>
            <a:custGeom>
              <a:rect b="b" l="l" r="r" t="t"/>
              <a:pathLst>
                <a:path extrusionOk="0" h="14209" w="14203">
                  <a:moveTo>
                    <a:pt x="7104" y="0"/>
                  </a:moveTo>
                  <a:cubicBezTo>
                    <a:pt x="3186" y="0"/>
                    <a:pt x="0" y="3181"/>
                    <a:pt x="0" y="7099"/>
                  </a:cubicBezTo>
                  <a:cubicBezTo>
                    <a:pt x="0" y="9129"/>
                    <a:pt x="847" y="10953"/>
                    <a:pt x="2209" y="12247"/>
                  </a:cubicBezTo>
                  <a:cubicBezTo>
                    <a:pt x="3484" y="13466"/>
                    <a:pt x="5211" y="14208"/>
                    <a:pt x="7104" y="14208"/>
                  </a:cubicBezTo>
                  <a:cubicBezTo>
                    <a:pt x="8998" y="14208"/>
                    <a:pt x="10725" y="13466"/>
                    <a:pt x="12000" y="12247"/>
                  </a:cubicBezTo>
                  <a:cubicBezTo>
                    <a:pt x="13357" y="10948"/>
                    <a:pt x="14202" y="9129"/>
                    <a:pt x="14202" y="7099"/>
                  </a:cubicBezTo>
                  <a:cubicBezTo>
                    <a:pt x="14202" y="3181"/>
                    <a:pt x="11029" y="0"/>
                    <a:pt x="7104" y="0"/>
                  </a:cubicBezTo>
                  <a:close/>
                </a:path>
              </a:pathLst>
            </a:custGeom>
            <a:gradFill>
              <a:gsLst>
                <a:gs pos="0">
                  <a:srgbClr val="E57C85"/>
                </a:gs>
                <a:gs pos="100000">
                  <a:srgbClr val="7E3BBE"/>
                </a:gs>
              </a:gsLst>
              <a:lin ang="5400700" scaled="0"/>
            </a:gradFill>
            <a:ln>
              <a:noFill/>
            </a:ln>
            <a:effectLst>
              <a:outerShdw blurRad="57150" rotWithShape="0" algn="bl" dir="5400000" dist="19050">
                <a:srgbClr val="1E1E2C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1037200" y="2982875"/>
              <a:ext cx="263625" cy="251100"/>
            </a:xfrm>
            <a:custGeom>
              <a:rect b="b" l="l" r="r" t="t"/>
              <a:pathLst>
                <a:path extrusionOk="0" h="10044" w="10545">
                  <a:moveTo>
                    <a:pt x="6464" y="1218"/>
                  </a:moveTo>
                  <a:lnTo>
                    <a:pt x="6464" y="1897"/>
                  </a:lnTo>
                  <a:lnTo>
                    <a:pt x="4082" y="1897"/>
                  </a:lnTo>
                  <a:lnTo>
                    <a:pt x="4082" y="1218"/>
                  </a:lnTo>
                  <a:close/>
                  <a:moveTo>
                    <a:pt x="1861" y="3953"/>
                  </a:moveTo>
                  <a:lnTo>
                    <a:pt x="1861" y="5651"/>
                  </a:lnTo>
                  <a:lnTo>
                    <a:pt x="3560" y="5651"/>
                  </a:lnTo>
                  <a:lnTo>
                    <a:pt x="3560" y="3953"/>
                  </a:lnTo>
                  <a:close/>
                  <a:moveTo>
                    <a:pt x="4424" y="3953"/>
                  </a:moveTo>
                  <a:lnTo>
                    <a:pt x="4424" y="5651"/>
                  </a:lnTo>
                  <a:lnTo>
                    <a:pt x="6121" y="5651"/>
                  </a:lnTo>
                  <a:lnTo>
                    <a:pt x="6121" y="3953"/>
                  </a:lnTo>
                  <a:close/>
                  <a:moveTo>
                    <a:pt x="6985" y="3953"/>
                  </a:moveTo>
                  <a:lnTo>
                    <a:pt x="6985" y="5651"/>
                  </a:lnTo>
                  <a:lnTo>
                    <a:pt x="8684" y="5651"/>
                  </a:lnTo>
                  <a:lnTo>
                    <a:pt x="8684" y="3953"/>
                  </a:lnTo>
                  <a:close/>
                  <a:moveTo>
                    <a:pt x="1861" y="6484"/>
                  </a:moveTo>
                  <a:lnTo>
                    <a:pt x="1861" y="8178"/>
                  </a:lnTo>
                  <a:lnTo>
                    <a:pt x="3560" y="8178"/>
                  </a:lnTo>
                  <a:lnTo>
                    <a:pt x="3560" y="6484"/>
                  </a:lnTo>
                  <a:close/>
                  <a:moveTo>
                    <a:pt x="4424" y="6484"/>
                  </a:moveTo>
                  <a:lnTo>
                    <a:pt x="4424" y="8178"/>
                  </a:lnTo>
                  <a:lnTo>
                    <a:pt x="6121" y="8178"/>
                  </a:lnTo>
                  <a:lnTo>
                    <a:pt x="6121" y="6484"/>
                  </a:lnTo>
                  <a:close/>
                  <a:moveTo>
                    <a:pt x="6985" y="6484"/>
                  </a:moveTo>
                  <a:lnTo>
                    <a:pt x="6985" y="8178"/>
                  </a:lnTo>
                  <a:lnTo>
                    <a:pt x="8684" y="8178"/>
                  </a:lnTo>
                  <a:lnTo>
                    <a:pt x="8684" y="6484"/>
                  </a:lnTo>
                  <a:close/>
                  <a:moveTo>
                    <a:pt x="9527" y="3109"/>
                  </a:moveTo>
                  <a:lnTo>
                    <a:pt x="9527" y="9026"/>
                  </a:lnTo>
                  <a:lnTo>
                    <a:pt x="1018" y="9026"/>
                  </a:lnTo>
                  <a:lnTo>
                    <a:pt x="1018" y="3109"/>
                  </a:lnTo>
                  <a:close/>
                  <a:moveTo>
                    <a:pt x="506" y="0"/>
                  </a:moveTo>
                  <a:cubicBezTo>
                    <a:pt x="230" y="0"/>
                    <a:pt x="1" y="231"/>
                    <a:pt x="1" y="507"/>
                  </a:cubicBezTo>
                  <a:lnTo>
                    <a:pt x="1" y="9533"/>
                  </a:lnTo>
                  <a:cubicBezTo>
                    <a:pt x="1" y="9819"/>
                    <a:pt x="230" y="10043"/>
                    <a:pt x="506" y="10043"/>
                  </a:cubicBezTo>
                  <a:lnTo>
                    <a:pt x="10034" y="10043"/>
                  </a:lnTo>
                  <a:cubicBezTo>
                    <a:pt x="10320" y="10043"/>
                    <a:pt x="10545" y="9819"/>
                    <a:pt x="10545" y="9533"/>
                  </a:cubicBezTo>
                  <a:lnTo>
                    <a:pt x="10545" y="507"/>
                  </a:lnTo>
                  <a:cubicBezTo>
                    <a:pt x="10545" y="231"/>
                    <a:pt x="10320" y="0"/>
                    <a:pt x="10034" y="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E2E2E2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18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66" name="Google Shape;166;p18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" name="Google Shape;167;p18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8" name="Google Shape;168;p18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69" name="Google Shape;169;p18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170" name="Google Shape;170;p18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1" name="Google Shape;171;p18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172" name="Google Shape;172;p18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3" name="Google Shape;173;p18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174" name="Google Shape;174;p18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5" name="Google Shape;175;p18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176" name="Google Shape;176;p18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177" name="Google Shape;177;p18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18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9" name="Google Shape;179;p18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0" name="Google Shape;180;p18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8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8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 txBox="1"/>
          <p:nvPr>
            <p:ph type="title"/>
          </p:nvPr>
        </p:nvSpPr>
        <p:spPr>
          <a:xfrm>
            <a:off x="1328175" y="3487500"/>
            <a:ext cx="3046500" cy="4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Emanoel Evaristo</a:t>
            </a:r>
            <a:endParaRPr/>
          </a:p>
        </p:txBody>
      </p:sp>
      <p:sp>
        <p:nvSpPr>
          <p:cNvPr id="185" name="Google Shape;185;p18"/>
          <p:cNvSpPr txBox="1"/>
          <p:nvPr>
            <p:ph idx="1" type="subTitle"/>
          </p:nvPr>
        </p:nvSpPr>
        <p:spPr>
          <a:xfrm>
            <a:off x="2343150" y="3915275"/>
            <a:ext cx="152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EEEEE"/>
                </a:solidFill>
              </a:rPr>
              <a:t>e-evaristo</a:t>
            </a:r>
            <a:endParaRPr>
              <a:solidFill>
                <a:srgbClr val="EEEEEE"/>
              </a:solidFill>
            </a:endParaRPr>
          </a:p>
        </p:txBody>
      </p:sp>
      <p:sp>
        <p:nvSpPr>
          <p:cNvPr id="186" name="Google Shape;186;p18"/>
          <p:cNvSpPr txBox="1"/>
          <p:nvPr>
            <p:ph type="title"/>
          </p:nvPr>
        </p:nvSpPr>
        <p:spPr>
          <a:xfrm>
            <a:off x="5223350" y="3487500"/>
            <a:ext cx="3046500" cy="4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Felippe Araujo</a:t>
            </a:r>
            <a:endParaRPr/>
          </a:p>
        </p:txBody>
      </p:sp>
      <p:sp>
        <p:nvSpPr>
          <p:cNvPr id="187" name="Google Shape;187;p18"/>
          <p:cNvSpPr txBox="1"/>
          <p:nvPr>
            <p:ph idx="1" type="subTitle"/>
          </p:nvPr>
        </p:nvSpPr>
        <p:spPr>
          <a:xfrm>
            <a:off x="6188075" y="3915275"/>
            <a:ext cx="13764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felippecsba</a:t>
            </a:r>
            <a:endParaRPr/>
          </a:p>
        </p:txBody>
      </p:sp>
      <p:pic>
        <p:nvPicPr>
          <p:cNvPr id="188" name="Google Shape;1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3300" y="3996250"/>
            <a:ext cx="199850" cy="19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3300" y="3996250"/>
            <a:ext cx="199850" cy="19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3775" y="1555898"/>
            <a:ext cx="1790700" cy="1790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92" name="Google Shape;19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56075" y="1555900"/>
            <a:ext cx="1790700" cy="1790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3" name="Google Shape;193;p18"/>
          <p:cNvSpPr txBox="1"/>
          <p:nvPr>
            <p:ph idx="3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/DEVS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19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199" name="Google Shape;199;p19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0" name="Google Shape;200;p19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1" name="Google Shape;201;p19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02" name="Google Shape;202;p19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203" name="Google Shape;203;p19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4" name="Google Shape;204;p19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205" name="Google Shape;205;p19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06" name="Google Shape;206;p19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207" name="Google Shape;207;p19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08" name="Google Shape;208;p19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09" name="Google Shape;209;p19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210" name="Google Shape;210;p19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9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2" name="Google Shape;212;p19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3" name="Google Shape;213;p19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9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9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9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9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8" name="Google Shape;218;p19"/>
          <p:cNvSpPr txBox="1"/>
          <p:nvPr>
            <p:ph idx="6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/PROJETO</a:t>
            </a:r>
            <a:endParaRPr sz="2400"/>
          </a:p>
        </p:txBody>
      </p:sp>
      <p:sp>
        <p:nvSpPr>
          <p:cNvPr id="219" name="Google Shape;219;p19"/>
          <p:cNvSpPr txBox="1"/>
          <p:nvPr>
            <p:ph idx="4" type="title"/>
          </p:nvPr>
        </p:nvSpPr>
        <p:spPr>
          <a:xfrm>
            <a:off x="933450" y="1594818"/>
            <a:ext cx="2117100" cy="65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Telas:</a:t>
            </a:r>
            <a:endParaRPr/>
          </a:p>
        </p:txBody>
      </p:sp>
      <p:sp>
        <p:nvSpPr>
          <p:cNvPr id="220" name="Google Shape;220;p19"/>
          <p:cNvSpPr txBox="1"/>
          <p:nvPr>
            <p:ph idx="5" type="subTitle"/>
          </p:nvPr>
        </p:nvSpPr>
        <p:spPr>
          <a:xfrm>
            <a:off x="779300" y="2328850"/>
            <a:ext cx="2359500" cy="17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172549" lvl="0" marL="26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300"/>
              <a:t>Tela de Login</a:t>
            </a:r>
            <a:endParaRPr sz="1300"/>
          </a:p>
          <a:p>
            <a:pPr indent="-172549" lvl="0" marL="26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300"/>
              <a:t>Tela de OnBoard</a:t>
            </a:r>
            <a:endParaRPr sz="1300"/>
          </a:p>
          <a:p>
            <a:pPr indent="-171450" lvl="1" marL="4500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</a:pPr>
            <a:r>
              <a:rPr lang="pt-BR" sz="1200">
                <a:solidFill>
                  <a:srgbClr val="EEEEEE"/>
                </a:solidFill>
              </a:rPr>
              <a:t>Saldo</a:t>
            </a:r>
            <a:endParaRPr sz="1200">
              <a:solidFill>
                <a:srgbClr val="EEEEEE"/>
              </a:solidFill>
            </a:endParaRPr>
          </a:p>
          <a:p>
            <a:pPr indent="-171450" lvl="1" marL="4500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</a:pPr>
            <a:r>
              <a:rPr lang="pt-BR" sz="1200">
                <a:solidFill>
                  <a:srgbClr val="EEEEEE"/>
                </a:solidFill>
              </a:rPr>
              <a:t>Extrato</a:t>
            </a:r>
            <a:endParaRPr sz="1200">
              <a:solidFill>
                <a:srgbClr val="EEEEEE"/>
              </a:solidFill>
            </a:endParaRPr>
          </a:p>
          <a:p>
            <a:pPr indent="-171450" lvl="1" marL="4500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</a:pPr>
            <a:r>
              <a:rPr lang="pt-BR" sz="1200">
                <a:solidFill>
                  <a:srgbClr val="EEEEEE"/>
                </a:solidFill>
              </a:rPr>
              <a:t>Operações</a:t>
            </a:r>
            <a:endParaRPr sz="1200">
              <a:solidFill>
                <a:srgbClr val="EEEEEE"/>
              </a:solidFill>
            </a:endParaRPr>
          </a:p>
          <a:p>
            <a:pPr indent="-171450" lvl="1" marL="450000" rtl="0" algn="l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Char char="○"/>
            </a:pPr>
            <a:r>
              <a:rPr lang="pt-BR" sz="1200">
                <a:solidFill>
                  <a:srgbClr val="EEEEEE"/>
                </a:solidFill>
              </a:rPr>
              <a:t>Cadastro de Contas</a:t>
            </a:r>
            <a:endParaRPr sz="1300">
              <a:solidFill>
                <a:srgbClr val="EEEEEE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9"/>
          <p:cNvSpPr txBox="1"/>
          <p:nvPr>
            <p:ph idx="5" type="subTitle"/>
          </p:nvPr>
        </p:nvSpPr>
        <p:spPr>
          <a:xfrm>
            <a:off x="3518775" y="3252700"/>
            <a:ext cx="2233500" cy="7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Projeto</a:t>
            </a:r>
            <a:r>
              <a:rPr lang="pt-BR">
                <a:solidFill>
                  <a:schemeClr val="accen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pt-BR" u="sng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(Github)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222" name="Google Shape;222;p19"/>
          <p:cNvGrpSpPr/>
          <p:nvPr/>
        </p:nvGrpSpPr>
        <p:grpSpPr>
          <a:xfrm>
            <a:off x="4164051" y="2059868"/>
            <a:ext cx="856544" cy="652123"/>
            <a:chOff x="2622794" y="1990868"/>
            <a:chExt cx="389090" cy="296231"/>
          </a:xfrm>
        </p:grpSpPr>
        <p:sp>
          <p:nvSpPr>
            <p:cNvPr id="223" name="Google Shape;223;p19"/>
            <p:cNvSpPr/>
            <p:nvPr/>
          </p:nvSpPr>
          <p:spPr>
            <a:xfrm>
              <a:off x="2654910" y="1990868"/>
              <a:ext cx="324873" cy="224468"/>
            </a:xfrm>
            <a:custGeom>
              <a:rect b="b" l="l" r="r" t="t"/>
              <a:pathLst>
                <a:path extrusionOk="0" h="14992" w="21698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2654910" y="1990868"/>
              <a:ext cx="324873" cy="224468"/>
            </a:xfrm>
            <a:custGeom>
              <a:rect b="b" l="l" r="r" t="t"/>
              <a:pathLst>
                <a:path extrusionOk="0" h="14992" w="21698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2679135" y="2015108"/>
              <a:ext cx="276407" cy="162137"/>
            </a:xfrm>
            <a:custGeom>
              <a:rect b="b" l="l" r="r" t="t"/>
              <a:pathLst>
                <a:path extrusionOk="0" h="10829" w="18461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2679135" y="2015108"/>
              <a:ext cx="276722" cy="162137"/>
            </a:xfrm>
            <a:custGeom>
              <a:rect b="b" l="l" r="r" t="t"/>
              <a:pathLst>
                <a:path extrusionOk="0" h="10829" w="18482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2622794" y="2264430"/>
              <a:ext cx="388776" cy="22668"/>
            </a:xfrm>
            <a:custGeom>
              <a:rect b="b" l="l" r="r" t="t"/>
              <a:pathLst>
                <a:path extrusionOk="0" h="1514" w="25966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2623108" y="2201471"/>
              <a:ext cx="388776" cy="62974"/>
            </a:xfrm>
            <a:custGeom>
              <a:rect b="b" l="l" r="r" t="t"/>
              <a:pathLst>
                <a:path extrusionOk="0" h="4206" w="25966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2623108" y="2201471"/>
              <a:ext cx="388776" cy="62974"/>
            </a:xfrm>
            <a:custGeom>
              <a:rect b="b" l="l" r="r" t="t"/>
              <a:pathLst>
                <a:path extrusionOk="0" h="4206" w="25966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2766021" y="2232943"/>
              <a:ext cx="102951" cy="31502"/>
            </a:xfrm>
            <a:custGeom>
              <a:rect b="b" l="l" r="r" t="t"/>
              <a:pathLst>
                <a:path extrusionOk="0" h="2104" w="6876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2766021" y="2253096"/>
              <a:ext cx="102951" cy="11349"/>
            </a:xfrm>
            <a:custGeom>
              <a:rect b="b" l="l" r="r" t="t"/>
              <a:pathLst>
                <a:path extrusionOk="0" h="758" w="6876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2" name="Google Shape;232;p19"/>
          <p:cNvSpPr txBox="1"/>
          <p:nvPr>
            <p:ph idx="4" type="title"/>
          </p:nvPr>
        </p:nvSpPr>
        <p:spPr>
          <a:xfrm>
            <a:off x="6133550" y="1594818"/>
            <a:ext cx="2117100" cy="65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Tecnologias</a:t>
            </a:r>
            <a:endParaRPr/>
          </a:p>
        </p:txBody>
      </p:sp>
      <p:sp>
        <p:nvSpPr>
          <p:cNvPr id="233" name="Google Shape;233;p19"/>
          <p:cNvSpPr txBox="1"/>
          <p:nvPr>
            <p:ph idx="5" type="subTitle"/>
          </p:nvPr>
        </p:nvSpPr>
        <p:spPr>
          <a:xfrm>
            <a:off x="5979400" y="2328850"/>
            <a:ext cx="2359500" cy="17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172549" lvl="0" marL="26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300"/>
              <a:t>HTML</a:t>
            </a:r>
            <a:endParaRPr sz="1300"/>
          </a:p>
          <a:p>
            <a:pPr indent="-172549" lvl="0" marL="26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300"/>
              <a:t>CSS</a:t>
            </a:r>
            <a:endParaRPr sz="1300"/>
          </a:p>
          <a:p>
            <a:pPr indent="-172549" lvl="0" marL="26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300"/>
              <a:t>ReactJS</a:t>
            </a:r>
            <a:endParaRPr sz="1300"/>
          </a:p>
          <a:p>
            <a:pPr indent="-172549" lvl="0" marL="26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300"/>
              <a:t>React Router DOM</a:t>
            </a:r>
            <a:endParaRPr sz="1300"/>
          </a:p>
          <a:p>
            <a:pPr indent="-172549" lvl="0" marL="269999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300"/>
              <a:t>Axios (consumo de APIs)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9">
            <a:hlinkClick r:id="rId6"/>
          </p:cNvPr>
          <p:cNvSpPr txBox="1"/>
          <p:nvPr>
            <p:ph idx="5" type="subTitle"/>
          </p:nvPr>
        </p:nvSpPr>
        <p:spPr>
          <a:xfrm>
            <a:off x="3518775" y="2837800"/>
            <a:ext cx="2233500" cy="7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1"/>
                </a:solidFill>
              </a:rPr>
              <a:t>Site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p20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240" name="Google Shape;240;p20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" name="Google Shape;241;p20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2" name="Google Shape;242;p20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43" name="Google Shape;243;p20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244" name="Google Shape;244;p20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5" name="Google Shape;245;p20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246" name="Google Shape;246;p20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7" name="Google Shape;247;p20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248" name="Google Shape;248;p20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49" name="Google Shape;249;p20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50" name="Google Shape;250;p20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251" name="Google Shape;251;p20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20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3" name="Google Shape;253;p20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54" name="Google Shape;254;p20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0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0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0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0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59" name="Google Shape;259;p20"/>
          <p:cNvSpPr txBox="1"/>
          <p:nvPr>
            <p:ph idx="4294967295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/LOGIN</a:t>
            </a:r>
            <a:endParaRPr sz="2400"/>
          </a:p>
        </p:txBody>
      </p:sp>
      <p:pic>
        <p:nvPicPr>
          <p:cNvPr id="260" name="Google Shape;260;p20"/>
          <p:cNvPicPr preferRelativeResize="0"/>
          <p:nvPr/>
        </p:nvPicPr>
        <p:blipFill rotWithShape="1">
          <a:blip r:embed="rId3">
            <a:alphaModFix/>
          </a:blip>
          <a:srcRect b="0" l="932" r="932" t="0"/>
          <a:stretch/>
        </p:blipFill>
        <p:spPr>
          <a:xfrm>
            <a:off x="2880900" y="578875"/>
            <a:ext cx="5638500" cy="4176900"/>
          </a:xfrm>
          <a:prstGeom prst="roundRect">
            <a:avLst>
              <a:gd fmla="val 4358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21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266" name="Google Shape;266;p21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7" name="Google Shape;267;p21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8" name="Google Shape;268;p21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69" name="Google Shape;269;p21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270" name="Google Shape;270;p21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1" name="Google Shape;271;p21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272" name="Google Shape;272;p21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3" name="Google Shape;273;p21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274" name="Google Shape;274;p21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5" name="Google Shape;275;p21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276" name="Google Shape;276;p21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277" name="Google Shape;277;p21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21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9" name="Google Shape;279;p21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0" name="Google Shape;280;p21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1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1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1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1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5" name="Google Shape;285;p21"/>
          <p:cNvSpPr txBox="1"/>
          <p:nvPr>
            <p:ph idx="4294967295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/CADASTRO</a:t>
            </a:r>
            <a:endParaRPr sz="2400"/>
          </a:p>
        </p:txBody>
      </p:sp>
      <p:pic>
        <p:nvPicPr>
          <p:cNvPr id="286" name="Google Shape;286;p21"/>
          <p:cNvPicPr preferRelativeResize="0"/>
          <p:nvPr/>
        </p:nvPicPr>
        <p:blipFill rotWithShape="1">
          <a:blip r:embed="rId3">
            <a:alphaModFix/>
          </a:blip>
          <a:srcRect b="0" l="768" r="768" t="0"/>
          <a:stretch/>
        </p:blipFill>
        <p:spPr>
          <a:xfrm>
            <a:off x="2880900" y="578875"/>
            <a:ext cx="5638500" cy="4176900"/>
          </a:xfrm>
          <a:prstGeom prst="roundRect">
            <a:avLst>
              <a:gd fmla="val 4358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22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292" name="Google Shape;292;p22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3" name="Google Shape;293;p22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4" name="Google Shape;294;p22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95" name="Google Shape;295;p22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296" name="Google Shape;296;p22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7" name="Google Shape;297;p22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298" name="Google Shape;298;p22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9" name="Google Shape;299;p22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00" name="Google Shape;300;p22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1" name="Google Shape;301;p22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302" name="Google Shape;302;p22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03" name="Google Shape;303;p22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22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5" name="Google Shape;305;p22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6" name="Google Shape;306;p22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2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2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2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2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11" name="Google Shape;311;p22"/>
          <p:cNvSpPr txBox="1"/>
          <p:nvPr>
            <p:ph idx="4294967295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/HOME</a:t>
            </a:r>
            <a:endParaRPr sz="2400"/>
          </a:p>
        </p:txBody>
      </p:sp>
      <p:pic>
        <p:nvPicPr>
          <p:cNvPr id="312" name="Google Shape;3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6900" y="582325"/>
            <a:ext cx="5638500" cy="4170000"/>
          </a:xfrm>
          <a:prstGeom prst="roundRect">
            <a:avLst>
              <a:gd fmla="val 4871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3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18" name="Google Shape;318;p23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9" name="Google Shape;319;p23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0" name="Google Shape;320;p23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21" name="Google Shape;321;p23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322" name="Google Shape;322;p23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3" name="Google Shape;323;p23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24" name="Google Shape;324;p23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5" name="Google Shape;325;p23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26" name="Google Shape;326;p23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27" name="Google Shape;327;p23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328" name="Google Shape;328;p23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29" name="Google Shape;329;p23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3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31" name="Google Shape;331;p23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32" name="Google Shape;332;p23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3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3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3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3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37" name="Google Shape;337;p23"/>
          <p:cNvSpPr txBox="1"/>
          <p:nvPr>
            <p:ph idx="4294967295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/CONTAS</a:t>
            </a:r>
            <a:endParaRPr sz="2400"/>
          </a:p>
        </p:txBody>
      </p:sp>
      <p:pic>
        <p:nvPicPr>
          <p:cNvPr id="338" name="Google Shape;338;p23"/>
          <p:cNvPicPr preferRelativeResize="0"/>
          <p:nvPr/>
        </p:nvPicPr>
        <p:blipFill rotWithShape="1">
          <a:blip r:embed="rId3">
            <a:alphaModFix/>
          </a:blip>
          <a:srcRect b="29" l="0" r="0" t="39"/>
          <a:stretch/>
        </p:blipFill>
        <p:spPr>
          <a:xfrm>
            <a:off x="2874900" y="582325"/>
            <a:ext cx="5638500" cy="4170000"/>
          </a:xfrm>
          <a:prstGeom prst="roundRect">
            <a:avLst>
              <a:gd fmla="val 4439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oogle Shape;343;p24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44" name="Google Shape;344;p24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5" name="Google Shape;345;p24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6" name="Google Shape;346;p24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47" name="Google Shape;347;p24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348" name="Google Shape;348;p24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9" name="Google Shape;349;p24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50" name="Google Shape;350;p24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51" name="Google Shape;351;p24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52" name="Google Shape;352;p24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53" name="Google Shape;353;p24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354" name="Google Shape;354;p24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55" name="Google Shape;355;p24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4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57" name="Google Shape;357;p24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58" name="Google Shape;358;p24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4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4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4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4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63" name="Google Shape;363;p24"/>
          <p:cNvSpPr txBox="1"/>
          <p:nvPr>
            <p:ph idx="4294967295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/CADASTRO</a:t>
            </a:r>
            <a:endParaRPr sz="2400"/>
          </a:p>
        </p:txBody>
      </p:sp>
      <p:pic>
        <p:nvPicPr>
          <p:cNvPr id="364" name="Google Shape;364;p24"/>
          <p:cNvPicPr preferRelativeResize="0"/>
          <p:nvPr/>
        </p:nvPicPr>
        <p:blipFill rotWithShape="1">
          <a:blip r:embed="rId3">
            <a:alphaModFix/>
          </a:blip>
          <a:srcRect b="0" l="922" r="912" t="0"/>
          <a:stretch/>
        </p:blipFill>
        <p:spPr>
          <a:xfrm>
            <a:off x="2856900" y="582325"/>
            <a:ext cx="5638500" cy="4170000"/>
          </a:xfrm>
          <a:prstGeom prst="roundRect">
            <a:avLst>
              <a:gd fmla="val 4871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369;p25"/>
          <p:cNvGrpSpPr/>
          <p:nvPr/>
        </p:nvGrpSpPr>
        <p:grpSpPr>
          <a:xfrm>
            <a:off x="299286" y="189025"/>
            <a:ext cx="133205" cy="119344"/>
            <a:chOff x="222150" y="185025"/>
            <a:chExt cx="170100" cy="152400"/>
          </a:xfrm>
        </p:grpSpPr>
        <p:cxnSp>
          <p:nvCxnSpPr>
            <p:cNvPr id="370" name="Google Shape;370;p25"/>
            <p:cNvCxnSpPr/>
            <p:nvPr/>
          </p:nvCxnSpPr>
          <p:spPr>
            <a:xfrm>
              <a:off x="222150" y="1850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1" name="Google Shape;371;p25"/>
            <p:cNvCxnSpPr/>
            <p:nvPr/>
          </p:nvCxnSpPr>
          <p:spPr>
            <a:xfrm>
              <a:off x="222150" y="3374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" name="Google Shape;372;p25"/>
            <p:cNvCxnSpPr/>
            <p:nvPr/>
          </p:nvCxnSpPr>
          <p:spPr>
            <a:xfrm>
              <a:off x="222150" y="261225"/>
              <a:ext cx="170100" cy="0"/>
            </a:xfrm>
            <a:prstGeom prst="straightConnector1">
              <a:avLst/>
            </a:prstGeom>
            <a:noFill/>
            <a:ln cap="rnd" cmpd="sng" w="9525">
              <a:solidFill>
                <a:srgbClr val="E2E2E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73" name="Google Shape;373;p25"/>
          <p:cNvGrpSpPr/>
          <p:nvPr/>
        </p:nvGrpSpPr>
        <p:grpSpPr>
          <a:xfrm>
            <a:off x="286617" y="3999999"/>
            <a:ext cx="145867" cy="958251"/>
            <a:chOff x="286625" y="3923799"/>
            <a:chExt cx="145867" cy="958251"/>
          </a:xfrm>
        </p:grpSpPr>
        <p:sp>
          <p:nvSpPr>
            <p:cNvPr id="374" name="Google Shape;374;p25"/>
            <p:cNvSpPr/>
            <p:nvPr/>
          </p:nvSpPr>
          <p:spPr>
            <a:xfrm>
              <a:off x="299292" y="4755150"/>
              <a:ext cx="133200" cy="126900"/>
            </a:xfrm>
            <a:prstGeom prst="star5">
              <a:avLst>
                <a:gd fmla="val 25435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E2E2E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5" name="Google Shape;375;p25"/>
            <p:cNvGrpSpPr/>
            <p:nvPr/>
          </p:nvGrpSpPr>
          <p:grpSpPr>
            <a:xfrm>
              <a:off x="298112" y="4342643"/>
              <a:ext cx="110182" cy="126862"/>
              <a:chOff x="281100" y="2027800"/>
              <a:chExt cx="140700" cy="162000"/>
            </a:xfrm>
          </p:grpSpPr>
          <p:sp>
            <p:nvSpPr>
              <p:cNvPr id="376" name="Google Shape;376;p25"/>
              <p:cNvSpPr/>
              <p:nvPr/>
            </p:nvSpPr>
            <p:spPr>
              <a:xfrm>
                <a:off x="281100" y="2027800"/>
                <a:ext cx="140700" cy="1620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77" name="Google Shape;377;p25"/>
              <p:cNvGrpSpPr/>
              <p:nvPr/>
            </p:nvGrpSpPr>
            <p:grpSpPr>
              <a:xfrm>
                <a:off x="308875" y="2088450"/>
                <a:ext cx="85200" cy="40700"/>
                <a:chOff x="308875" y="2087000"/>
                <a:chExt cx="85200" cy="40700"/>
              </a:xfrm>
            </p:grpSpPr>
            <p:cxnSp>
              <p:nvCxnSpPr>
                <p:cNvPr id="378" name="Google Shape;378;p25"/>
                <p:cNvCxnSpPr/>
                <p:nvPr/>
              </p:nvCxnSpPr>
              <p:spPr>
                <a:xfrm>
                  <a:off x="308875" y="20870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79" name="Google Shape;379;p25"/>
                <p:cNvCxnSpPr/>
                <p:nvPr/>
              </p:nvCxnSpPr>
              <p:spPr>
                <a:xfrm>
                  <a:off x="308875" y="2127700"/>
                  <a:ext cx="852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E2E2E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380" name="Google Shape;380;p25"/>
            <p:cNvGrpSpPr/>
            <p:nvPr/>
          </p:nvGrpSpPr>
          <p:grpSpPr>
            <a:xfrm>
              <a:off x="286625" y="3923799"/>
              <a:ext cx="133200" cy="133200"/>
              <a:chOff x="286625" y="3648899"/>
              <a:chExt cx="133200" cy="133200"/>
            </a:xfrm>
          </p:grpSpPr>
          <p:sp>
            <p:nvSpPr>
              <p:cNvPr id="381" name="Google Shape;381;p25"/>
              <p:cNvSpPr/>
              <p:nvPr/>
            </p:nvSpPr>
            <p:spPr>
              <a:xfrm>
                <a:off x="286625" y="3648899"/>
                <a:ext cx="133200" cy="1332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25"/>
              <p:cNvSpPr/>
              <p:nvPr/>
            </p:nvSpPr>
            <p:spPr>
              <a:xfrm>
                <a:off x="319164" y="3681436"/>
                <a:ext cx="68100" cy="68100"/>
              </a:xfrm>
              <a:prstGeom prst="ellipse">
                <a:avLst/>
              </a:prstGeom>
              <a:noFill/>
              <a:ln cap="flat" cmpd="sng" w="9525">
                <a:solidFill>
                  <a:srgbClr val="E2E2E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83" name="Google Shape;383;p25"/>
          <p:cNvSpPr txBox="1"/>
          <p:nvPr/>
        </p:nvSpPr>
        <p:spPr>
          <a:xfrm>
            <a:off x="7791350" y="47559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trade4Dev.jsx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84" name="Google Shape;384;p25">
            <a:hlinkClick/>
          </p:cNvPr>
          <p:cNvSpPr/>
          <p:nvPr/>
        </p:nvSpPr>
        <p:spPr>
          <a:xfrm>
            <a:off x="282938" y="169500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5">
            <a:hlinkClick/>
          </p:cNvPr>
          <p:cNvSpPr/>
          <p:nvPr/>
        </p:nvSpPr>
        <p:spPr>
          <a:xfrm>
            <a:off x="276600" y="439992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5">
            <a:hlinkClick/>
          </p:cNvPr>
          <p:cNvSpPr/>
          <p:nvPr/>
        </p:nvSpPr>
        <p:spPr>
          <a:xfrm>
            <a:off x="276600" y="39926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25">
            <a:hlinkClick/>
          </p:cNvPr>
          <p:cNvSpPr/>
          <p:nvPr/>
        </p:nvSpPr>
        <p:spPr>
          <a:xfrm>
            <a:off x="276600" y="4821475"/>
            <a:ext cx="165900" cy="1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25"/>
          <p:cNvSpPr txBox="1"/>
          <p:nvPr/>
        </p:nvSpPr>
        <p:spPr>
          <a:xfrm>
            <a:off x="796200" y="109800"/>
            <a:ext cx="10662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E2E2E2"/>
                </a:solidFill>
                <a:latin typeface="Oswald"/>
                <a:ea typeface="Oswald"/>
                <a:cs typeface="Oswald"/>
                <a:sym typeface="Oswald"/>
              </a:rPr>
              <a:t>4DEVBANK</a:t>
            </a:r>
            <a:endParaRPr sz="1000">
              <a:solidFill>
                <a:srgbClr val="E2E2E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89" name="Google Shape;389;p25"/>
          <p:cNvSpPr txBox="1"/>
          <p:nvPr>
            <p:ph idx="4294967295" type="title"/>
          </p:nvPr>
        </p:nvSpPr>
        <p:spPr>
          <a:xfrm>
            <a:off x="951150" y="578875"/>
            <a:ext cx="724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/SALDO</a:t>
            </a:r>
            <a:endParaRPr sz="2400"/>
          </a:p>
        </p:txBody>
      </p:sp>
      <p:pic>
        <p:nvPicPr>
          <p:cNvPr id="390" name="Google Shape;390;p25"/>
          <p:cNvPicPr preferRelativeResize="0"/>
          <p:nvPr/>
        </p:nvPicPr>
        <p:blipFill rotWithShape="1">
          <a:blip r:embed="rId3">
            <a:alphaModFix/>
          </a:blip>
          <a:srcRect b="0" l="941" r="951" t="0"/>
          <a:stretch/>
        </p:blipFill>
        <p:spPr>
          <a:xfrm>
            <a:off x="2874900" y="582325"/>
            <a:ext cx="5638500" cy="4170000"/>
          </a:xfrm>
          <a:prstGeom prst="roundRect">
            <a:avLst>
              <a:gd fmla="val 4439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